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2870-FE54-4B08-94D4-9A9FCB84B560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2140-6A73-4D9D-8C0E-BD91AC1AD5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958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2870-FE54-4B08-94D4-9A9FCB84B560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2140-6A73-4D9D-8C0E-BD91AC1AD5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187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2870-FE54-4B08-94D4-9A9FCB84B560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2140-6A73-4D9D-8C0E-BD91AC1AD5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459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2870-FE54-4B08-94D4-9A9FCB84B560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2140-6A73-4D9D-8C0E-BD91AC1AD5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555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2870-FE54-4B08-94D4-9A9FCB84B560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2140-6A73-4D9D-8C0E-BD91AC1AD5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384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2870-FE54-4B08-94D4-9A9FCB84B560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2140-6A73-4D9D-8C0E-BD91AC1AD5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074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2870-FE54-4B08-94D4-9A9FCB84B560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2140-6A73-4D9D-8C0E-BD91AC1AD5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40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2870-FE54-4B08-94D4-9A9FCB84B560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2140-6A73-4D9D-8C0E-BD91AC1AD5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706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2870-FE54-4B08-94D4-9A9FCB84B560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2140-6A73-4D9D-8C0E-BD91AC1AD5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307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2870-FE54-4B08-94D4-9A9FCB84B560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2140-6A73-4D9D-8C0E-BD91AC1AD5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234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2870-FE54-4B08-94D4-9A9FCB84B560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2140-6A73-4D9D-8C0E-BD91AC1AD5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304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42870-FE54-4B08-94D4-9A9FCB84B560}" type="datetimeFigureOut">
              <a:rPr lang="el-GR" smtClean="0"/>
              <a:t>27/5/2016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2140-6A73-4D9D-8C0E-BD91AC1AD57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606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44624"/>
            <a:ext cx="3995936" cy="2996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24910"/>
            <a:ext cx="4235963" cy="3016666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3" y="3284984"/>
            <a:ext cx="3923928" cy="3140968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3356992"/>
            <a:ext cx="4235963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5681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Admin</dc:creator>
  <cp:lastModifiedBy>Admin</cp:lastModifiedBy>
  <cp:revision>2</cp:revision>
  <dcterms:created xsi:type="dcterms:W3CDTF">2016-05-27T04:55:58Z</dcterms:created>
  <dcterms:modified xsi:type="dcterms:W3CDTF">2016-05-27T05:01:28Z</dcterms:modified>
</cp:coreProperties>
</file>