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3AD2-8A98-4A26-8FF5-3715C987B016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7CDA-F1B8-4D87-B799-B65F18B08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3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3AD2-8A98-4A26-8FF5-3715C987B016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7CDA-F1B8-4D87-B799-B65F18B08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2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3AD2-8A98-4A26-8FF5-3715C987B016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7CDA-F1B8-4D87-B799-B65F18B08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4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3AD2-8A98-4A26-8FF5-3715C987B016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7CDA-F1B8-4D87-B799-B65F18B08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3AD2-8A98-4A26-8FF5-3715C987B016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7CDA-F1B8-4D87-B799-B65F18B08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2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3AD2-8A98-4A26-8FF5-3715C987B016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7CDA-F1B8-4D87-B799-B65F18B08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26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3AD2-8A98-4A26-8FF5-3715C987B016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7CDA-F1B8-4D87-B799-B65F18B08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47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3AD2-8A98-4A26-8FF5-3715C987B016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7CDA-F1B8-4D87-B799-B65F18B08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6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3AD2-8A98-4A26-8FF5-3715C987B016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7CDA-F1B8-4D87-B799-B65F18B08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75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3AD2-8A98-4A26-8FF5-3715C987B016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7CDA-F1B8-4D87-B799-B65F18B08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54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3AD2-8A98-4A26-8FF5-3715C987B016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7CDA-F1B8-4D87-B799-B65F18B08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5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93AD2-8A98-4A26-8FF5-3715C987B016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67CDA-F1B8-4D87-B799-B65F18B08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5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04664"/>
            <a:ext cx="3995936" cy="2996952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3528392"/>
            <a:ext cx="4283968" cy="3212976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3584" y="404664"/>
            <a:ext cx="4131684" cy="2996952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562" y="3528392"/>
            <a:ext cx="3969910" cy="3215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03689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Company>Ministry of Education and Culture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Student</dc:creator>
  <cp:lastModifiedBy>Student</cp:lastModifiedBy>
  <cp:revision>1</cp:revision>
  <dcterms:created xsi:type="dcterms:W3CDTF">2015-05-25T07:42:42Z</dcterms:created>
  <dcterms:modified xsi:type="dcterms:W3CDTF">2015-05-25T07:46:31Z</dcterms:modified>
</cp:coreProperties>
</file>