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45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079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736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84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125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899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411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729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977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67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8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7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08946"/>
            <a:ext cx="7772400" cy="1470025"/>
          </a:xfrm>
        </p:spPr>
        <p:txBody>
          <a:bodyPr>
            <a:normAutofit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Εκδήλωση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b="1" baseline="30000" dirty="0" smtClean="0">
                <a:latin typeface="Arial" pitchFamily="34" charset="0"/>
                <a:cs typeface="Arial" pitchFamily="34" charset="0"/>
              </a:rPr>
              <a:t>ης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 του Οκτώβρη</a:t>
            </a:r>
            <a:endParaRPr lang="el-G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556792"/>
            <a:ext cx="7128792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7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4932040" cy="3699030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4694" y="2852936"/>
            <a:ext cx="5244075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12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</TotalTime>
  <Words>5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Office Theme</vt:lpstr>
      <vt:lpstr>Εκδήλωση 1ης  του Οκτώβρη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Διαγωνισμός  ταλέντων Πέμπτη 20/2/2014</dc:title>
  <dc:creator>Admin</dc:creator>
  <cp:lastModifiedBy>Admin</cp:lastModifiedBy>
  <cp:revision>5</cp:revision>
  <dcterms:created xsi:type="dcterms:W3CDTF">2014-03-20T07:42:41Z</dcterms:created>
  <dcterms:modified xsi:type="dcterms:W3CDTF">2014-03-26T10:56:19Z</dcterms:modified>
</cp:coreProperties>
</file>