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9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1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0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0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3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BA50B-7A50-413A-9DD4-07EDC4CFEFD9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1779-F8ED-4F20-A604-FE16449F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1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296144"/>
          </a:xfrm>
        </p:spPr>
        <p:txBody>
          <a:bodyPr/>
          <a:lstStyle/>
          <a:p>
            <a:r>
              <a:rPr lang="el-GR" b="1" dirty="0" smtClean="0"/>
              <a:t>Εκδήλωση 1</a:t>
            </a:r>
            <a:r>
              <a:rPr lang="el-GR" b="1" baseline="30000" dirty="0" smtClean="0"/>
              <a:t>ης</a:t>
            </a:r>
            <a:r>
              <a:rPr lang="el-GR" b="1" dirty="0" smtClean="0"/>
              <a:t> Οκτωβρίου </a:t>
            </a:r>
            <a:endParaRPr lang="en-US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699173"/>
            <a:ext cx="4130393" cy="36004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5831" y="1699173"/>
            <a:ext cx="4478169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1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492896"/>
            <a:ext cx="5052053" cy="378904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60648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8387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Εκδήλωση 1ης Οκτωβρίου 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Εκδήλωση 1ης Οκτωβρίου </dc:title>
  <dc:creator>Student</dc:creator>
  <cp:lastModifiedBy>Student</cp:lastModifiedBy>
  <cp:revision>1</cp:revision>
  <dcterms:created xsi:type="dcterms:W3CDTF">2014-10-30T10:33:56Z</dcterms:created>
  <dcterms:modified xsi:type="dcterms:W3CDTF">2014-10-30T10:37:48Z</dcterms:modified>
</cp:coreProperties>
</file>