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64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6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51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46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2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1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82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03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7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427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F2FC-0718-476A-AC51-2E250A5A117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E716-B7E4-40EC-B73E-417801E5A6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6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572000" cy="35730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353701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14" y="22930"/>
            <a:ext cx="4536504" cy="340237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" y="3284984"/>
            <a:ext cx="461439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781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1</cp:revision>
  <dcterms:created xsi:type="dcterms:W3CDTF">2015-11-16T10:45:30Z</dcterms:created>
  <dcterms:modified xsi:type="dcterms:W3CDTF">2015-11-16T10:47:49Z</dcterms:modified>
</cp:coreProperties>
</file>