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889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7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67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94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59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36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46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431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9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952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428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AF9F3-B939-4C60-BE1E-624A9917613E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C9363-C541-4C47-86C6-67BAD77398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43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4912"/>
            <a:ext cx="4176464" cy="278092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4912"/>
            <a:ext cx="3707904" cy="278092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429000"/>
            <a:ext cx="4104456" cy="270892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429000"/>
            <a:ext cx="3805564" cy="285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043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2</cp:revision>
  <dcterms:created xsi:type="dcterms:W3CDTF">2016-05-27T04:53:51Z</dcterms:created>
  <dcterms:modified xsi:type="dcterms:W3CDTF">2016-05-27T05:02:01Z</dcterms:modified>
</cp:coreProperties>
</file>