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8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9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1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0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A454-13EB-4319-B094-62022B4EF3FE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6A67F-CB29-43C2-9F25-7F5656734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6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32656"/>
            <a:ext cx="4187957" cy="3140968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32656"/>
            <a:ext cx="4187957" cy="3140968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43" y="3861048"/>
            <a:ext cx="4178441" cy="2780928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7" y="3861048"/>
            <a:ext cx="4187956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2</cp:revision>
  <dcterms:created xsi:type="dcterms:W3CDTF">2015-05-25T07:38:39Z</dcterms:created>
  <dcterms:modified xsi:type="dcterms:W3CDTF">2015-05-25T08:06:13Z</dcterms:modified>
</cp:coreProperties>
</file>