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245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0799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736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584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125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8998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4114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729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977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367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986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99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6C3F5-1525-4D1E-859A-C41B3BA8D8D0}" type="datetimeFigureOut">
              <a:rPr lang="el-GR" smtClean="0"/>
              <a:t>26/3/2014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192A3-C8C1-476F-ACBF-AC32212FBC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273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el-GR" b="1" dirty="0" smtClean="0">
                <a:latin typeface="Arial" pitchFamily="34" charset="0"/>
                <a:cs typeface="Arial" pitchFamily="34" charset="0"/>
              </a:rPr>
              <a:t>Εκδήλωση 28</a:t>
            </a:r>
            <a:r>
              <a:rPr lang="el-GR" b="1" baseline="30000" dirty="0" smtClean="0">
                <a:latin typeface="Arial" pitchFamily="34" charset="0"/>
                <a:cs typeface="Arial" pitchFamily="34" charset="0"/>
              </a:rPr>
              <a:t>ης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 Οκτωβρίου</a:t>
            </a:r>
            <a:endParaRPr lang="el-G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1844824"/>
            <a:ext cx="7272808" cy="491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87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996952"/>
            <a:ext cx="4956043" cy="3717032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88640"/>
            <a:ext cx="4788024" cy="359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512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7664" y="1007349"/>
            <a:ext cx="6264696" cy="469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140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</TotalTime>
  <Words>3</Words>
  <Application>Microsoft Office PowerPoint</Application>
  <PresentationFormat>Προβολή στην οθόνη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Office Theme</vt:lpstr>
      <vt:lpstr>Εκδήλωση 28ης Οκτωβρίου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Διαγωνισμός  ταλέντων Πέμπτη 20/2/2014</dc:title>
  <dc:creator>Admin</dc:creator>
  <cp:lastModifiedBy>Admin</cp:lastModifiedBy>
  <cp:revision>4</cp:revision>
  <dcterms:created xsi:type="dcterms:W3CDTF">2014-03-20T07:42:41Z</dcterms:created>
  <dcterms:modified xsi:type="dcterms:W3CDTF">2014-03-26T10:52:14Z</dcterms:modified>
</cp:coreProperties>
</file>