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38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04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38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92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4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91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51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20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308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82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4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332656"/>
            <a:ext cx="5040561" cy="249974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40968"/>
            <a:ext cx="5084057" cy="285978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2656"/>
            <a:ext cx="2009822" cy="3024336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861048"/>
            <a:ext cx="2771799" cy="21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977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Admin</cp:lastModifiedBy>
  <cp:revision>1</cp:revision>
  <dcterms:created xsi:type="dcterms:W3CDTF">2016-02-19T05:57:37Z</dcterms:created>
  <dcterms:modified xsi:type="dcterms:W3CDTF">2016-02-19T06:01:28Z</dcterms:modified>
</cp:coreProperties>
</file>