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04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230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896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748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65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19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435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77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29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057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316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8B5C-8981-4640-8025-9AAA96DA937B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9CBD2-E9E5-4E12-937A-5873C86899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22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99" y="0"/>
            <a:ext cx="4830433" cy="3789040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368093"/>
            <a:ext cx="7308304" cy="350100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-1"/>
            <a:ext cx="4572000" cy="336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6578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Admin</cp:lastModifiedBy>
  <cp:revision>1</cp:revision>
  <dcterms:created xsi:type="dcterms:W3CDTF">2015-11-16T10:49:07Z</dcterms:created>
  <dcterms:modified xsi:type="dcterms:W3CDTF">2015-11-16T10:51:05Z</dcterms:modified>
</cp:coreProperties>
</file>