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35CC4-4AC3-477C-B50B-F466F0457CEA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107C-B90C-41B3-B2E7-52932E984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22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35CC4-4AC3-477C-B50B-F466F0457CEA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107C-B90C-41B3-B2E7-52932E984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325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35CC4-4AC3-477C-B50B-F466F0457CEA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107C-B90C-41B3-B2E7-52932E984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69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35CC4-4AC3-477C-B50B-F466F0457CEA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107C-B90C-41B3-B2E7-52932E984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53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35CC4-4AC3-477C-B50B-F466F0457CEA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107C-B90C-41B3-B2E7-52932E984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9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35CC4-4AC3-477C-B50B-F466F0457CEA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107C-B90C-41B3-B2E7-52932E984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791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35CC4-4AC3-477C-B50B-F466F0457CEA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107C-B90C-41B3-B2E7-52932E984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055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35CC4-4AC3-477C-B50B-F466F0457CEA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107C-B90C-41B3-B2E7-52932E984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123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35CC4-4AC3-477C-B50B-F466F0457CEA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107C-B90C-41B3-B2E7-52932E984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34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35CC4-4AC3-477C-B50B-F466F0457CEA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107C-B90C-41B3-B2E7-52932E984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35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35CC4-4AC3-477C-B50B-F466F0457CEA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107C-B90C-41B3-B2E7-52932E984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65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35CC4-4AC3-477C-B50B-F466F0457CEA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3107C-B90C-41B3-B2E7-52932E984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56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548680"/>
            <a:ext cx="4572000" cy="2571750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3356992"/>
            <a:ext cx="4571999" cy="2787774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64088" y="785242"/>
            <a:ext cx="3419872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202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5" y="548680"/>
            <a:ext cx="3456383" cy="2859782"/>
          </a:xfrm>
          <a:prstGeom prst="rect">
            <a:avLst/>
          </a:prstGeom>
        </p:spPr>
      </p:pic>
      <p:pic>
        <p:nvPicPr>
          <p:cNvPr id="3" name="Εικόνα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7" y="3737723"/>
            <a:ext cx="3528391" cy="2328723"/>
          </a:xfrm>
          <a:prstGeom prst="rect">
            <a:avLst/>
          </a:prstGeom>
        </p:spPr>
      </p:pic>
      <p:pic>
        <p:nvPicPr>
          <p:cNvPr id="4" name="Εικόνα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3928" y="548680"/>
            <a:ext cx="5004048" cy="5517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56091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Προβολή στην οθόνη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Παρουσίαση του PowerPoint</vt:lpstr>
      <vt:lpstr>Παρουσίαση του PowerPoint</vt:lpstr>
    </vt:vector>
  </TitlesOfParts>
  <Company>Ministry of Education and Culture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Student</dc:creator>
  <cp:lastModifiedBy>Student</cp:lastModifiedBy>
  <cp:revision>1</cp:revision>
  <dcterms:created xsi:type="dcterms:W3CDTF">2015-05-11T07:40:24Z</dcterms:created>
  <dcterms:modified xsi:type="dcterms:W3CDTF">2015-05-11T07:45:13Z</dcterms:modified>
</cp:coreProperties>
</file>