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21CF-F464-44C2-A472-FAC685E3AE0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E747-0788-41B7-B3A1-BAE9618C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4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21CF-F464-44C2-A472-FAC685E3AE0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E747-0788-41B7-B3A1-BAE9618C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1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21CF-F464-44C2-A472-FAC685E3AE0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E747-0788-41B7-B3A1-BAE9618C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6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21CF-F464-44C2-A472-FAC685E3AE0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E747-0788-41B7-B3A1-BAE9618C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3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21CF-F464-44C2-A472-FAC685E3AE0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E747-0788-41B7-B3A1-BAE9618C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8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21CF-F464-44C2-A472-FAC685E3AE0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E747-0788-41B7-B3A1-BAE9618C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1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21CF-F464-44C2-A472-FAC685E3AE0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E747-0788-41B7-B3A1-BAE9618C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0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21CF-F464-44C2-A472-FAC685E3AE0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E747-0788-41B7-B3A1-BAE9618C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2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21CF-F464-44C2-A472-FAC685E3AE0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E747-0788-41B7-B3A1-BAE9618C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5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21CF-F464-44C2-A472-FAC685E3AE0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E747-0788-41B7-B3A1-BAE9618C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6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21CF-F464-44C2-A472-FAC685E3AE0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E747-0788-41B7-B3A1-BAE9618C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5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921CF-F464-44C2-A472-FAC685E3AE01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AE747-0788-41B7-B3A1-BAE9618C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Χριστουγεννιάτικο </a:t>
            </a:r>
            <a:r>
              <a:rPr lang="el-G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Παζαράκι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61383"/>
            <a:ext cx="3456384" cy="364502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74362"/>
            <a:ext cx="4956043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7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0155"/>
            <a:ext cx="4392488" cy="347695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91660"/>
            <a:ext cx="4860032" cy="364502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" y="3212976"/>
            <a:ext cx="4059979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8524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</Words>
  <Application>Microsoft Office PowerPoint</Application>
  <PresentationFormat>Προβολή στην οθόνη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Θέμα του Office</vt:lpstr>
      <vt:lpstr>Χριστουγεννιάτικο Παζαράκι</vt:lpstr>
      <vt:lpstr>Παρουσίαση του PowerPoint</vt:lpstr>
    </vt:vector>
  </TitlesOfParts>
  <Company>Ministry of Education and Culture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Επίσκεψη στο Περιβαλλοντικό Κέντρο Ακρωτηρίου</dc:title>
  <dc:creator>Student</dc:creator>
  <cp:lastModifiedBy>Student</cp:lastModifiedBy>
  <cp:revision>2</cp:revision>
  <dcterms:created xsi:type="dcterms:W3CDTF">2014-03-24T10:07:06Z</dcterms:created>
  <dcterms:modified xsi:type="dcterms:W3CDTF">2014-03-24T10:23:48Z</dcterms:modified>
</cp:coreProperties>
</file>