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99FF99"/>
    <a:srgbClr val="00CC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12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97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377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75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9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19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35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60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35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63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D44A-E7B3-43AB-9C36-815A1943EA8E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C20F8-2E75-43DD-B95C-1913F036C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26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l-GR" b="1" dirty="0" err="1" smtClean="0">
                <a:latin typeface="Arial" pitchFamily="34" charset="0"/>
                <a:cs typeface="Arial" pitchFamily="34" charset="0"/>
              </a:rPr>
              <a:t>Δεντροφύτευση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b="1" dirty="0" smtClean="0">
                <a:latin typeface="Arial" pitchFamily="34" charset="0"/>
                <a:cs typeface="Arial" pitchFamily="34" charset="0"/>
              </a:rPr>
            </a:br>
            <a:r>
              <a:rPr lang="el-GR" b="1" dirty="0" smtClean="0">
                <a:latin typeface="Arial" pitchFamily="34" charset="0"/>
                <a:cs typeface="Arial" pitchFamily="34" charset="0"/>
              </a:rPr>
              <a:t>24/2/2014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88771"/>
            <a:ext cx="4463480" cy="38611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3480" y="3140968"/>
            <a:ext cx="4680520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2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9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0"/>
            <a:ext cx="5004048" cy="4077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4022" y="3789040"/>
            <a:ext cx="4379978" cy="30689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17032"/>
            <a:ext cx="4764021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3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265110"/>
            <a:ext cx="5272046" cy="46139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21101"/>
            <a:ext cx="4962260" cy="448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6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Δεντροφύτευση 24/2/2014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Δεντροφύτευση 24/2/2014</dc:title>
  <dc:creator>Admin</dc:creator>
  <cp:lastModifiedBy>Admin</cp:lastModifiedBy>
  <cp:revision>4</cp:revision>
  <dcterms:created xsi:type="dcterms:W3CDTF">2014-03-20T08:06:43Z</dcterms:created>
  <dcterms:modified xsi:type="dcterms:W3CDTF">2014-03-20T08:40:55Z</dcterms:modified>
</cp:coreProperties>
</file>