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45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079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736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84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125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899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411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729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977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67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86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6C3F5-1525-4D1E-859A-C41B3BA8D8D0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7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Διαγωνισμός  ταλέντων</a:t>
            </a:r>
            <a:br>
              <a:rPr lang="el-GR" b="1" dirty="0" smtClean="0">
                <a:latin typeface="Arial" pitchFamily="34" charset="0"/>
                <a:cs typeface="Arial" pitchFamily="34" charset="0"/>
              </a:rPr>
            </a:br>
            <a:r>
              <a:rPr lang="el-GR" b="1" dirty="0" smtClean="0">
                <a:latin typeface="Arial" pitchFamily="34" charset="0"/>
                <a:cs typeface="Arial" pitchFamily="34" charset="0"/>
              </a:rPr>
              <a:t>Πέμπτη 20/2/2014</a:t>
            </a:r>
            <a:endParaRPr lang="el-G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060848"/>
            <a:ext cx="3744416" cy="4293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2060848"/>
            <a:ext cx="4067944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7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3429000"/>
            <a:ext cx="5148064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3429000"/>
            <a:ext cx="5031857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0"/>
            <a:ext cx="5148064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12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-26179"/>
            <a:ext cx="5724128" cy="42930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2780928"/>
            <a:ext cx="5244074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4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7956" y="3140968"/>
            <a:ext cx="4956043" cy="37170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55" y="3501008"/>
            <a:ext cx="4110202" cy="33569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7744" y="0"/>
            <a:ext cx="4860032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7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</TotalTime>
  <Words>2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Διαγωνισμός  ταλέντων Πέμπτη 20/2/2014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Διαγωνισμός  ταλέντων Πέμπτη 20/2/2014</dc:title>
  <dc:creator>Admin</dc:creator>
  <cp:lastModifiedBy>Admin</cp:lastModifiedBy>
  <cp:revision>3</cp:revision>
  <dcterms:created xsi:type="dcterms:W3CDTF">2014-03-20T07:42:41Z</dcterms:created>
  <dcterms:modified xsi:type="dcterms:W3CDTF">2014-03-20T08:00:53Z</dcterms:modified>
</cp:coreProperties>
</file>