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B849-2929-4B69-B8D9-12E257C974F5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1A9E-4BD6-4454-B813-61A36697A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01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B849-2929-4B69-B8D9-12E257C974F5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1A9E-4BD6-4454-B813-61A36697A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28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B849-2929-4B69-B8D9-12E257C974F5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1A9E-4BD6-4454-B813-61A36697A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0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B849-2929-4B69-B8D9-12E257C974F5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1A9E-4BD6-4454-B813-61A36697A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96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B849-2929-4B69-B8D9-12E257C974F5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1A9E-4BD6-4454-B813-61A36697A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577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B849-2929-4B69-B8D9-12E257C974F5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1A9E-4BD6-4454-B813-61A36697A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99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B849-2929-4B69-B8D9-12E257C974F5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1A9E-4BD6-4454-B813-61A36697A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5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B849-2929-4B69-B8D9-12E257C974F5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1A9E-4BD6-4454-B813-61A36697A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217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B849-2929-4B69-B8D9-12E257C974F5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1A9E-4BD6-4454-B813-61A36697A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27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B849-2929-4B69-B8D9-12E257C974F5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1A9E-4BD6-4454-B813-61A36697A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4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B849-2929-4B69-B8D9-12E257C974F5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1A9E-4BD6-4454-B813-61A36697A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24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8B849-2929-4B69-B8D9-12E257C974F5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01A9E-4BD6-4454-B813-61A36697A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05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el-GR" b="1" dirty="0" smtClean="0"/>
              <a:t>Εκδήλωση 28</a:t>
            </a:r>
            <a:r>
              <a:rPr lang="el-GR" b="1" baseline="30000" dirty="0" smtClean="0"/>
              <a:t>ης</a:t>
            </a:r>
            <a:r>
              <a:rPr lang="el-GR" b="1" dirty="0" smtClean="0"/>
              <a:t> Οκτωβρίου</a:t>
            </a:r>
            <a:endParaRPr lang="en-US" b="1" dirty="0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2204864"/>
            <a:ext cx="4416490" cy="3600400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24" y="2218184"/>
            <a:ext cx="3995936" cy="3587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226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742" y="116632"/>
            <a:ext cx="5400599" cy="4050449"/>
          </a:xfrm>
          <a:prstGeom prst="rect">
            <a:avLst/>
          </a:prstGeom>
        </p:spPr>
      </p:pic>
      <p:pic>
        <p:nvPicPr>
          <p:cNvPr id="3" name="Εικόνα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1960" y="3068960"/>
            <a:ext cx="4860032" cy="364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98823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</Words>
  <Application>Microsoft Office PowerPoint</Application>
  <PresentationFormat>Προβολή στην οθόνη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Εκδήλωση 28ης Οκτωβρίου</vt:lpstr>
      <vt:lpstr>Παρουσίαση του PowerPoint</vt:lpstr>
    </vt:vector>
  </TitlesOfParts>
  <Company>Ministry of Education and Culture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Εκδήλωση 28ης Οκτωβρίου</dc:title>
  <dc:creator>Student</dc:creator>
  <cp:lastModifiedBy>Student</cp:lastModifiedBy>
  <cp:revision>1</cp:revision>
  <dcterms:created xsi:type="dcterms:W3CDTF">2014-11-11T10:17:48Z</dcterms:created>
  <dcterms:modified xsi:type="dcterms:W3CDTF">2014-11-11T10:23:16Z</dcterms:modified>
</cp:coreProperties>
</file>