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8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0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0CB5-E7F9-45A9-A77D-28B8159772C2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CCB-2E53-4744-9966-0BBA219D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l-GR" b="1" dirty="0" smtClean="0">
                <a:latin typeface="Arial Black" panose="020B0A04020102020204" pitchFamily="34" charset="0"/>
              </a:rPr>
              <a:t>Εκδρομή στη Λευκωσία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68760"/>
            <a:ext cx="7092279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07" y="117643"/>
            <a:ext cx="4895196" cy="367139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199" y="32129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8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5871" cy="65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1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494" y="3419618"/>
            <a:ext cx="4392488" cy="329436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88940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537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Εκδρομή στη Λευκωσία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Student</dc:creator>
  <cp:lastModifiedBy>Admin</cp:lastModifiedBy>
  <cp:revision>3</cp:revision>
  <dcterms:created xsi:type="dcterms:W3CDTF">2014-03-28T10:29:11Z</dcterms:created>
  <dcterms:modified xsi:type="dcterms:W3CDTF">2014-03-31T05:30:32Z</dcterms:modified>
</cp:coreProperties>
</file>