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9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9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8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9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6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4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717A-90E5-4EA9-85BC-6A888767180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1468-5A4D-4C4A-9032-5CD8EB5B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1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l-GR" sz="3500" b="1" dirty="0" smtClean="0"/>
              <a:t>Εκπαιδευτική επίσκεψη στο Δημαρχείο και στο Μεσαιωνικό Κάστρο</a:t>
            </a:r>
            <a:endParaRPr lang="en-US" sz="3500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47" y="1844824"/>
            <a:ext cx="4167243" cy="374441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4022" y="1844824"/>
            <a:ext cx="398444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4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3707904" cy="2780928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0442" y="116632"/>
            <a:ext cx="4457533" cy="2808312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509" y="3284984"/>
            <a:ext cx="3899925" cy="292494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0441" y="3284984"/>
            <a:ext cx="4457533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138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Εκπαιδευτική επίσκεψη στο Δημαρχείο και στο Μεσαιωνικό Κάστρο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Εκπαιδευτική επίσκεψη στο Δημαρχείο και στο Μεσαιωνικό Κάστρο</dc:title>
  <dc:creator>Student</dc:creator>
  <cp:lastModifiedBy>Student</cp:lastModifiedBy>
  <cp:revision>1</cp:revision>
  <dcterms:created xsi:type="dcterms:W3CDTF">2015-01-14T09:45:27Z</dcterms:created>
  <dcterms:modified xsi:type="dcterms:W3CDTF">2015-01-14T09:53:47Z</dcterms:modified>
</cp:coreProperties>
</file>