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8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8B7B-6BDB-4624-918B-8802BBA73020}" type="datetimeFigureOut">
              <a:rPr lang="el-GR" smtClean="0"/>
              <a:t>15/5/2014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EBA4-8B40-4C86-ABE9-63B3B14C792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1721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8B7B-6BDB-4624-918B-8802BBA73020}" type="datetimeFigureOut">
              <a:rPr lang="el-GR" smtClean="0"/>
              <a:t>15/5/2014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EBA4-8B40-4C86-ABE9-63B3B14C792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2288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8B7B-6BDB-4624-918B-8802BBA73020}" type="datetimeFigureOut">
              <a:rPr lang="el-GR" smtClean="0"/>
              <a:t>15/5/2014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EBA4-8B40-4C86-ABE9-63B3B14C792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657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8B7B-6BDB-4624-918B-8802BBA73020}" type="datetimeFigureOut">
              <a:rPr lang="el-GR" smtClean="0"/>
              <a:t>15/5/2014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EBA4-8B40-4C86-ABE9-63B3B14C792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7352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8B7B-6BDB-4624-918B-8802BBA73020}" type="datetimeFigureOut">
              <a:rPr lang="el-GR" smtClean="0"/>
              <a:t>15/5/2014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EBA4-8B40-4C86-ABE9-63B3B14C792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5608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8B7B-6BDB-4624-918B-8802BBA73020}" type="datetimeFigureOut">
              <a:rPr lang="el-GR" smtClean="0"/>
              <a:t>15/5/2014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EBA4-8B40-4C86-ABE9-63B3B14C792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063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8B7B-6BDB-4624-918B-8802BBA73020}" type="datetimeFigureOut">
              <a:rPr lang="el-GR" smtClean="0"/>
              <a:t>15/5/2014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EBA4-8B40-4C86-ABE9-63B3B14C792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9060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8B7B-6BDB-4624-918B-8802BBA73020}" type="datetimeFigureOut">
              <a:rPr lang="el-GR" smtClean="0"/>
              <a:t>15/5/2014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EBA4-8B40-4C86-ABE9-63B3B14C792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508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8B7B-6BDB-4624-918B-8802BBA73020}" type="datetimeFigureOut">
              <a:rPr lang="el-GR" smtClean="0"/>
              <a:t>15/5/2014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EBA4-8B40-4C86-ABE9-63B3B14C792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1841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8B7B-6BDB-4624-918B-8802BBA73020}" type="datetimeFigureOut">
              <a:rPr lang="el-GR" smtClean="0"/>
              <a:t>15/5/2014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EBA4-8B40-4C86-ABE9-63B3B14C792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632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8B7B-6BDB-4624-918B-8802BBA73020}" type="datetimeFigureOut">
              <a:rPr lang="el-GR" smtClean="0"/>
              <a:t>15/5/2014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EBA4-8B40-4C86-ABE9-63B3B14C792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3635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38B7B-6BDB-4624-918B-8802BBA73020}" type="datetimeFigureOut">
              <a:rPr lang="el-GR" smtClean="0"/>
              <a:t>15/5/2014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5EBA4-8B40-4C86-ABE9-63B3B14C792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6476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Εκπαιδευτική εκδρομή στο χωριό </a:t>
            </a:r>
            <a:r>
              <a:rPr lang="el-GR" sz="2800" b="1" dirty="0" err="1" smtClean="0">
                <a:latin typeface="Arial" pitchFamily="34" charset="0"/>
                <a:cs typeface="Arial" pitchFamily="34" charset="0"/>
              </a:rPr>
              <a:t>Ανώγυρα</a:t>
            </a:r>
            <a:r>
              <a:rPr lang="el-GR" sz="2800" b="1" dirty="0" smtClean="0">
                <a:latin typeface="Arial" pitchFamily="34" charset="0"/>
                <a:cs typeface="Arial" pitchFamily="34" charset="0"/>
              </a:rPr>
              <a:t>- Επίσκεψη στο </a:t>
            </a:r>
            <a:r>
              <a:rPr lang="el-GR" sz="2800" b="1" dirty="0" err="1" smtClean="0">
                <a:latin typeface="Arial" pitchFamily="34" charset="0"/>
                <a:cs typeface="Arial" pitchFamily="34" charset="0"/>
              </a:rPr>
              <a:t>παστελοποιείο</a:t>
            </a:r>
            <a:r>
              <a:rPr lang="el-GR" sz="2800" b="1" dirty="0" smtClean="0">
                <a:latin typeface="Arial" pitchFamily="34" charset="0"/>
                <a:cs typeface="Arial" pitchFamily="34" charset="0"/>
              </a:rPr>
              <a:t> «Μαύρος Χρυσός» και στο Μουσείο Ελιάς «</a:t>
            </a:r>
            <a:r>
              <a:rPr lang="el-GR" sz="2800" b="1" dirty="0" err="1" smtClean="0">
                <a:latin typeface="Arial" pitchFamily="34" charset="0"/>
                <a:cs typeface="Arial" pitchFamily="34" charset="0"/>
              </a:rPr>
              <a:t>Ολέαστρο</a:t>
            </a:r>
            <a:r>
              <a:rPr lang="el-GR" sz="2800" b="1" dirty="0" smtClean="0">
                <a:latin typeface="Arial" pitchFamily="34" charset="0"/>
                <a:cs typeface="Arial" pitchFamily="34" charset="0"/>
              </a:rPr>
              <a:t>» 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4608512" cy="34563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36912"/>
            <a:ext cx="3773670" cy="283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7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3899925" cy="29249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17132" y="1385900"/>
            <a:ext cx="5193704" cy="36450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3208411"/>
            <a:ext cx="3899924" cy="357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12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19</Words>
  <Application>Microsoft Office PowerPoint</Application>
  <PresentationFormat>On-screen Show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Εκπαιδευτική εκδρομή στο χωριό Ανώγυρα- Επίσκεψη στο παστελοποιείο «Μαύρος Χρυσός» και στο Μουσείο Ελιάς «Ολέαστρο»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Εκπαιδευτική εκδρομή στο χωριό Ανώγυρα- Επίσκεψη στο παστελοποιείο «Μαύρος Χρυσός» και στο Μουσείο Ελιάς «Ολέαστρο» </dc:title>
  <dc:creator>Admin</dc:creator>
  <cp:lastModifiedBy>Admin</cp:lastModifiedBy>
  <cp:revision>2</cp:revision>
  <dcterms:created xsi:type="dcterms:W3CDTF">2014-05-15T06:36:39Z</dcterms:created>
  <dcterms:modified xsi:type="dcterms:W3CDTF">2014-05-15T06:48:01Z</dcterms:modified>
</cp:coreProperties>
</file>