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F95-3423-4876-9B27-A5D3BBBD2785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4F1-D4AB-40D5-97CD-106DE0EC32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346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F95-3423-4876-9B27-A5D3BBBD2785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4F1-D4AB-40D5-97CD-106DE0EC32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511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F95-3423-4876-9B27-A5D3BBBD2785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4F1-D4AB-40D5-97CD-106DE0EC32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132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F95-3423-4876-9B27-A5D3BBBD2785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4F1-D4AB-40D5-97CD-106DE0EC32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67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F95-3423-4876-9B27-A5D3BBBD2785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4F1-D4AB-40D5-97CD-106DE0EC32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839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F95-3423-4876-9B27-A5D3BBBD2785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4F1-D4AB-40D5-97CD-106DE0EC32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754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F95-3423-4876-9B27-A5D3BBBD2785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4F1-D4AB-40D5-97CD-106DE0EC32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9632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F95-3423-4876-9B27-A5D3BBBD2785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4F1-D4AB-40D5-97CD-106DE0EC32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511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F95-3423-4876-9B27-A5D3BBBD2785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4F1-D4AB-40D5-97CD-106DE0EC32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178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F95-3423-4876-9B27-A5D3BBBD2785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4F1-D4AB-40D5-97CD-106DE0EC32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37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F95-3423-4876-9B27-A5D3BBBD2785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4F1-D4AB-40D5-97CD-106DE0EC32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156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6F95-3423-4876-9B27-A5D3BBBD2785}" type="datetimeFigureOut">
              <a:rPr lang="el-GR" smtClean="0"/>
              <a:t>4/4/2014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5E4F1-D4AB-40D5-97CD-106DE0EC32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113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470025"/>
          </a:xfrm>
        </p:spPr>
        <p:txBody>
          <a:bodyPr/>
          <a:lstStyle/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Επίσκεψη στο Δημοτικό Σχολείο Αψιούς</a:t>
            </a:r>
            <a:endParaRPr lang="el-G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916832"/>
            <a:ext cx="4176464" cy="39604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1925002"/>
            <a:ext cx="4019938" cy="395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90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089753"/>
            <a:ext cx="4283968" cy="39604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2" y="188640"/>
            <a:ext cx="4320480" cy="32403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2" y="3717032"/>
            <a:ext cx="4320480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341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3" y="188640"/>
            <a:ext cx="4800534" cy="3600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5951" y="2971266"/>
            <a:ext cx="5148064" cy="386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495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Επίσκεψη στο Δημοτικό Σχολείο Αψιούς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Επίσκεψη στο Δημοτικό Σχολείο Αψιούς</dc:title>
  <dc:creator>Admin</dc:creator>
  <cp:lastModifiedBy>Admin</cp:lastModifiedBy>
  <cp:revision>1</cp:revision>
  <dcterms:created xsi:type="dcterms:W3CDTF">2014-04-04T06:04:26Z</dcterms:created>
  <dcterms:modified xsi:type="dcterms:W3CDTF">2014-04-04T06:10:36Z</dcterms:modified>
</cp:coreProperties>
</file>