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4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1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6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3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8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1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0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5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5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21CF-F464-44C2-A472-FAC685E3AE0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E747-0788-41B7-B3A1-BAE9618C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1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Επίσκεψη στο Περιβαλλοντικό Κέντρο Ακρωτηρίου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213">
            <a:off x="179513" y="2420888"/>
            <a:ext cx="3888432" cy="328498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14301">
            <a:off x="4356067" y="2399662"/>
            <a:ext cx="4437180" cy="371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7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63410">
            <a:off x="4429434" y="3029522"/>
            <a:ext cx="4187957" cy="314096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068150">
            <a:off x="348771" y="485905"/>
            <a:ext cx="4656494" cy="349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8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6974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Επίσκεψη στο Περιβαλλοντικό Κέντρο Ακρωτηρίου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Επίσκεψη στο Περιβαλλοντικό Κέντρο Ακρωτηρίου</dc:title>
  <dc:creator>Student</dc:creator>
  <cp:lastModifiedBy>Student</cp:lastModifiedBy>
  <cp:revision>1</cp:revision>
  <dcterms:created xsi:type="dcterms:W3CDTF">2014-03-24T10:07:06Z</dcterms:created>
  <dcterms:modified xsi:type="dcterms:W3CDTF">2014-03-24T10:17:00Z</dcterms:modified>
</cp:coreProperties>
</file>