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n-US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BA79E-4706-45EB-81AB-FEE3F2556A4B}" type="datetimeFigureOut">
              <a:rPr lang="en-US" smtClean="0"/>
              <a:t>1/14/2015</a:t>
            </a:fld>
            <a:endParaRPr lang="en-US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CE558-6A38-4ED4-8E4E-F097D7E119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8579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BA79E-4706-45EB-81AB-FEE3F2556A4B}" type="datetimeFigureOut">
              <a:rPr lang="en-US" smtClean="0"/>
              <a:t>1/14/2015</a:t>
            </a:fld>
            <a:endParaRPr lang="en-US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CE558-6A38-4ED4-8E4E-F097D7E119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88397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BA79E-4706-45EB-81AB-FEE3F2556A4B}" type="datetimeFigureOut">
              <a:rPr lang="en-US" smtClean="0"/>
              <a:t>1/14/2015</a:t>
            </a:fld>
            <a:endParaRPr lang="en-US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CE558-6A38-4ED4-8E4E-F097D7E119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0160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BA79E-4706-45EB-81AB-FEE3F2556A4B}" type="datetimeFigureOut">
              <a:rPr lang="en-US" smtClean="0"/>
              <a:t>1/14/2015</a:t>
            </a:fld>
            <a:endParaRPr lang="en-US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CE558-6A38-4ED4-8E4E-F097D7E119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82856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BA79E-4706-45EB-81AB-FEE3F2556A4B}" type="datetimeFigureOut">
              <a:rPr lang="en-US" smtClean="0"/>
              <a:t>1/14/2015</a:t>
            </a:fld>
            <a:endParaRPr lang="en-US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CE558-6A38-4ED4-8E4E-F097D7E119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67270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BA79E-4706-45EB-81AB-FEE3F2556A4B}" type="datetimeFigureOut">
              <a:rPr lang="en-US" smtClean="0"/>
              <a:t>1/14/2015</a:t>
            </a:fld>
            <a:endParaRPr lang="en-US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CE558-6A38-4ED4-8E4E-F097D7E119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2428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BA79E-4706-45EB-81AB-FEE3F2556A4B}" type="datetimeFigureOut">
              <a:rPr lang="en-US" smtClean="0"/>
              <a:t>1/14/2015</a:t>
            </a:fld>
            <a:endParaRPr lang="en-US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CE558-6A38-4ED4-8E4E-F097D7E119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99912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BA79E-4706-45EB-81AB-FEE3F2556A4B}" type="datetimeFigureOut">
              <a:rPr lang="en-US" smtClean="0"/>
              <a:t>1/14/2015</a:t>
            </a:fld>
            <a:endParaRPr lang="en-US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CE558-6A38-4ED4-8E4E-F097D7E119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66634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BA79E-4706-45EB-81AB-FEE3F2556A4B}" type="datetimeFigureOut">
              <a:rPr lang="en-US" smtClean="0"/>
              <a:t>1/14/2015</a:t>
            </a:fld>
            <a:endParaRPr lang="en-US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CE558-6A38-4ED4-8E4E-F097D7E119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5696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BA79E-4706-45EB-81AB-FEE3F2556A4B}" type="datetimeFigureOut">
              <a:rPr lang="en-US" smtClean="0"/>
              <a:t>1/14/2015</a:t>
            </a:fld>
            <a:endParaRPr lang="en-US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CE558-6A38-4ED4-8E4E-F097D7E119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7854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BA79E-4706-45EB-81AB-FEE3F2556A4B}" type="datetimeFigureOut">
              <a:rPr lang="en-US" smtClean="0"/>
              <a:t>1/14/2015</a:t>
            </a:fld>
            <a:endParaRPr lang="en-US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CE558-6A38-4ED4-8E4E-F097D7E119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05640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5BA79E-4706-45EB-81AB-FEE3F2556A4B}" type="datetimeFigureOut">
              <a:rPr lang="en-US" smtClean="0"/>
              <a:t>1/14/2015</a:t>
            </a:fld>
            <a:endParaRPr lang="en-US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ACE558-6A38-4ED4-8E4E-F097D7E119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46059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755576" y="332656"/>
            <a:ext cx="7772400" cy="1470025"/>
          </a:xfrm>
        </p:spPr>
        <p:txBody>
          <a:bodyPr>
            <a:normAutofit/>
          </a:bodyPr>
          <a:lstStyle/>
          <a:p>
            <a:r>
              <a:rPr lang="el-GR" sz="4000" b="1" dirty="0" smtClean="0"/>
              <a:t>Επίσκεψη στο Μέλαθρον Αγωνιστών ΕΟΚΑ</a:t>
            </a:r>
            <a:endParaRPr lang="en-US" sz="4000" b="1" dirty="0"/>
          </a:p>
        </p:txBody>
      </p:sp>
      <p:pic>
        <p:nvPicPr>
          <p:cNvPr id="4" name="Εικόνα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95537" y="1988840"/>
            <a:ext cx="4320480" cy="3312368"/>
          </a:xfrm>
          <a:prstGeom prst="rect">
            <a:avLst/>
          </a:prstGeom>
        </p:spPr>
      </p:pic>
      <p:pic>
        <p:nvPicPr>
          <p:cNvPr id="6" name="Εικόνα 5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932040" y="1988840"/>
            <a:ext cx="4091947" cy="3312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20782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Εικόνα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9512" y="188640"/>
            <a:ext cx="4764021" cy="3573016"/>
          </a:xfrm>
          <a:prstGeom prst="rect">
            <a:avLst/>
          </a:prstGeom>
        </p:spPr>
      </p:pic>
      <p:pic>
        <p:nvPicPr>
          <p:cNvPr id="4" name="Εικόνα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139952" y="2852936"/>
            <a:ext cx="4764021" cy="35730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974800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5</Words>
  <Application>Microsoft Office PowerPoint</Application>
  <PresentationFormat>Προβολή στην οθόνη (4:3)</PresentationFormat>
  <Paragraphs>1</Paragraphs>
  <Slides>2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</vt:i4>
      </vt:variant>
    </vt:vector>
  </HeadingPairs>
  <TitlesOfParts>
    <vt:vector size="3" baseType="lpstr">
      <vt:lpstr>Θέμα του Office</vt:lpstr>
      <vt:lpstr>Επίσκεψη στο Μέλαθρον Αγωνιστών ΕΟΚΑ</vt:lpstr>
      <vt:lpstr>Παρουσίαση του PowerPoint</vt:lpstr>
    </vt:vector>
  </TitlesOfParts>
  <Company>Ministry of Education and Culture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Επίσκεψη στο Μέλαθρον Αγωνιστών ΕΟΚΑ</dc:title>
  <dc:creator>Student</dc:creator>
  <cp:lastModifiedBy>Student</cp:lastModifiedBy>
  <cp:revision>1</cp:revision>
  <dcterms:created xsi:type="dcterms:W3CDTF">2015-01-14T09:53:55Z</dcterms:created>
  <dcterms:modified xsi:type="dcterms:W3CDTF">2015-01-14T09:59:03Z</dcterms:modified>
</cp:coreProperties>
</file>