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313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907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248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306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6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25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82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405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808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115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178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11CF-40B7-43CD-90A1-CA804A6A6DA3}" type="datetimeFigureOut">
              <a:rPr lang="el-GR" smtClean="0"/>
              <a:t>20/3/2014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C9CB4-6FC3-443A-BA4F-30A5FE406B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594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Η συγγραφέας Μαρίνα Φιλίππου επισκέφτηκε το σχολείο μας στις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b="1" dirty="0" smtClean="0">
                <a:latin typeface="Arial" pitchFamily="34" charset="0"/>
                <a:cs typeface="Arial" pitchFamily="34" charset="0"/>
              </a:rPr>
            </a:br>
            <a:r>
              <a:rPr lang="el-GR" b="1" dirty="0" smtClean="0">
                <a:latin typeface="Arial" pitchFamily="34" charset="0"/>
                <a:cs typeface="Arial" pitchFamily="34" charset="0"/>
              </a:rPr>
              <a:t>28/01/2014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l-GR" b="1" dirty="0" smtClean="0">
                <a:latin typeface="Arial" pitchFamily="34" charset="0"/>
                <a:cs typeface="Arial" pitchFamily="34" charset="0"/>
              </a:rPr>
            </a:b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2564904"/>
            <a:ext cx="6516216" cy="411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9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3212976"/>
            <a:ext cx="5436095" cy="36450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796136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56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Προβολή στην οθόνη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Office Theme</vt:lpstr>
      <vt:lpstr>Η συγγραφέας Μαρίνα Φιλίππου επισκέφτηκε το σχολείο μας στις  28/01/2014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Επίσκεψη της συγγραφέως Μαρίνας Φιλίππου 28/1/2014</dc:title>
  <dc:creator>Admin</dc:creator>
  <cp:lastModifiedBy>Student</cp:lastModifiedBy>
  <cp:revision>2</cp:revision>
  <dcterms:created xsi:type="dcterms:W3CDTF">2014-03-20T08:29:51Z</dcterms:created>
  <dcterms:modified xsi:type="dcterms:W3CDTF">2014-03-20T09:59:33Z</dcterms:modified>
</cp:coreProperties>
</file>