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5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35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7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1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5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2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7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2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31834-0331-454C-A0AF-84AA6B33CFB8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E407-6259-4F33-9D32-6B8F181D3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1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el-GR" b="1" dirty="0" smtClean="0"/>
              <a:t>Επίσκεψη στον Ζωολογικό Κήπο</a:t>
            </a:r>
            <a:endParaRPr lang="en-US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44824"/>
            <a:ext cx="4104456" cy="338437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3392996"/>
            <a:ext cx="4427984" cy="332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1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91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141" y="2996952"/>
            <a:ext cx="4537859" cy="3861048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727705">
            <a:off x="-259333" y="1218764"/>
            <a:ext cx="6108171" cy="45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87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3104964"/>
            <a:ext cx="5004048" cy="3753036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88640"/>
            <a:ext cx="5244075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7744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</Words>
  <Application>Microsoft Office PowerPoint</Application>
  <PresentationFormat>Προβολή στην οθόνη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Επίσκεψη στον Ζωολογικό Κήπο</vt:lpstr>
      <vt:lpstr>Παρουσίαση του PowerPoint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Επίσκεψη στον Ζωολογικό Κήπο</dc:title>
  <dc:creator>Student</dc:creator>
  <cp:lastModifiedBy>Student</cp:lastModifiedBy>
  <cp:revision>1</cp:revision>
  <dcterms:created xsi:type="dcterms:W3CDTF">2014-03-24T10:42:56Z</dcterms:created>
  <dcterms:modified xsi:type="dcterms:W3CDTF">2014-03-27T09:00:41Z</dcterms:modified>
</cp:coreProperties>
</file>