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793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482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037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245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854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266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58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61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401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345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785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A6A6B-F808-48C4-92D0-B112455E7B19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FABDD-E348-4B6D-B6B0-E0C153BA1A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48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Γιορτή των γραμμάτων </a:t>
            </a:r>
            <a:endParaRPr lang="el-G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608640"/>
            <a:ext cx="7344816" cy="462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7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161"/>
            <a:ext cx="4951828" cy="37138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2780929"/>
            <a:ext cx="5436095" cy="407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06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Γιορτή των γραμμάτων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Γιορτή των γραμμάτων </dc:title>
  <dc:creator>Admin</dc:creator>
  <cp:lastModifiedBy>Admin</cp:lastModifiedBy>
  <cp:revision>1</cp:revision>
  <dcterms:created xsi:type="dcterms:W3CDTF">2014-04-04T07:09:33Z</dcterms:created>
  <dcterms:modified xsi:type="dcterms:W3CDTF">2014-04-04T07:15:03Z</dcterms:modified>
</cp:coreProperties>
</file>