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3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8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0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9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2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2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4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3723-D46F-4499-A2AA-4AA8DCDD8E3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7457-07CF-46D9-8844-374F92A1B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2656"/>
            <a:ext cx="7956376" cy="59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32656"/>
            <a:ext cx="3899925" cy="2924944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305869"/>
            <a:ext cx="4283968" cy="2951731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3476956"/>
            <a:ext cx="4283968" cy="314096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522" y="3425923"/>
            <a:ext cx="3995936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37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1</cp:revision>
  <dcterms:created xsi:type="dcterms:W3CDTF">2015-05-25T07:35:14Z</dcterms:created>
  <dcterms:modified xsi:type="dcterms:W3CDTF">2015-05-25T07:38:27Z</dcterms:modified>
</cp:coreProperties>
</file>