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FFAE-C8FD-4280-A425-8F8A7E69AAB7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2E99-CE76-496A-8AB4-6F2D4761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96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FFAE-C8FD-4280-A425-8F8A7E69AAB7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2E99-CE76-496A-8AB4-6F2D4761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3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FFAE-C8FD-4280-A425-8F8A7E69AAB7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2E99-CE76-496A-8AB4-6F2D4761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6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FFAE-C8FD-4280-A425-8F8A7E69AAB7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2E99-CE76-496A-8AB4-6F2D4761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FFAE-C8FD-4280-A425-8F8A7E69AAB7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2E99-CE76-496A-8AB4-6F2D4761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53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FFAE-C8FD-4280-A425-8F8A7E69AAB7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2E99-CE76-496A-8AB4-6F2D4761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FFAE-C8FD-4280-A425-8F8A7E69AAB7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2E99-CE76-496A-8AB4-6F2D4761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2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FFAE-C8FD-4280-A425-8F8A7E69AAB7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2E99-CE76-496A-8AB4-6F2D4761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9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FFAE-C8FD-4280-A425-8F8A7E69AAB7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2E99-CE76-496A-8AB4-6F2D4761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2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FFAE-C8FD-4280-A425-8F8A7E69AAB7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2E99-CE76-496A-8AB4-6F2D4761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11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FFAE-C8FD-4280-A425-8F8A7E69AAB7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2E99-CE76-496A-8AB4-6F2D4761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0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EFFAE-C8FD-4280-A425-8F8A7E69AAB7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F2E99-CE76-496A-8AB4-6F2D4761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8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/>
          <a:lstStyle/>
          <a:p>
            <a:r>
              <a:rPr lang="el-GR" dirty="0" smtClean="0"/>
              <a:t>Καλλωπισμός της αυλής του σχολείου </a:t>
            </a:r>
            <a:endParaRPr lang="en-US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7808" y="2204864"/>
            <a:ext cx="4486200" cy="3364650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41311">
            <a:off x="4659599" y="2708920"/>
            <a:ext cx="4187958" cy="342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454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9371" y="3429000"/>
            <a:ext cx="4283968" cy="3212976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43221" y="188640"/>
            <a:ext cx="4572000" cy="3240360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188640"/>
            <a:ext cx="4752528" cy="3240360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3429000"/>
            <a:ext cx="4269819" cy="3246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26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35349"/>
            <a:ext cx="4104456" cy="3240360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9992" y="35349"/>
            <a:ext cx="4320480" cy="3240360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442" y="3429000"/>
            <a:ext cx="4122534" cy="3136925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3369553"/>
            <a:ext cx="4317656" cy="319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53975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</Words>
  <Application>Microsoft Office PowerPoint</Application>
  <PresentationFormat>Προβολή στην οθόνη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Καλλωπισμός της αυλής του σχολείου </vt:lpstr>
      <vt:lpstr>Παρουσίαση του PowerPoint</vt:lpstr>
      <vt:lpstr>Παρουσίαση του PowerPoint</vt:lpstr>
    </vt:vector>
  </TitlesOfParts>
  <Company>Ministry of Education and Culture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Καλλωπισμός της αυλής του σχολείου </dc:title>
  <dc:creator>Student</dc:creator>
  <cp:lastModifiedBy>Student</cp:lastModifiedBy>
  <cp:revision>1</cp:revision>
  <dcterms:created xsi:type="dcterms:W3CDTF">2014-10-30T10:38:41Z</dcterms:created>
  <dcterms:modified xsi:type="dcterms:W3CDTF">2014-10-30T10:48:21Z</dcterms:modified>
</cp:coreProperties>
</file>