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E4B4-8F42-40D3-8C35-84B60C12EB83}" type="datetimeFigureOut">
              <a:rPr lang="el-GR" smtClean="0"/>
              <a:t>11/3/2015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54E4-733F-42B3-9612-B268E6ADC5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5192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E4B4-8F42-40D3-8C35-84B60C12EB83}" type="datetimeFigureOut">
              <a:rPr lang="el-GR" smtClean="0"/>
              <a:t>11/3/2015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54E4-733F-42B3-9612-B268E6ADC5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8412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E4B4-8F42-40D3-8C35-84B60C12EB83}" type="datetimeFigureOut">
              <a:rPr lang="el-GR" smtClean="0"/>
              <a:t>11/3/2015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54E4-733F-42B3-9612-B268E6ADC5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343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E4B4-8F42-40D3-8C35-84B60C12EB83}" type="datetimeFigureOut">
              <a:rPr lang="el-GR" smtClean="0"/>
              <a:t>11/3/2015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54E4-733F-42B3-9612-B268E6ADC5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61624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E4B4-8F42-40D3-8C35-84B60C12EB83}" type="datetimeFigureOut">
              <a:rPr lang="el-GR" smtClean="0"/>
              <a:t>11/3/2015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54E4-733F-42B3-9612-B268E6ADC5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001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E4B4-8F42-40D3-8C35-84B60C12EB83}" type="datetimeFigureOut">
              <a:rPr lang="el-GR" smtClean="0"/>
              <a:t>11/3/2015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54E4-733F-42B3-9612-B268E6ADC5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8865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E4B4-8F42-40D3-8C35-84B60C12EB83}" type="datetimeFigureOut">
              <a:rPr lang="el-GR" smtClean="0"/>
              <a:t>11/3/2015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54E4-733F-42B3-9612-B268E6ADC5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5144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E4B4-8F42-40D3-8C35-84B60C12EB83}" type="datetimeFigureOut">
              <a:rPr lang="el-GR" smtClean="0"/>
              <a:t>11/3/2015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54E4-733F-42B3-9612-B268E6ADC5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3422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E4B4-8F42-40D3-8C35-84B60C12EB83}" type="datetimeFigureOut">
              <a:rPr lang="el-GR" smtClean="0"/>
              <a:t>11/3/2015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54E4-733F-42B3-9612-B268E6ADC5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697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E4B4-8F42-40D3-8C35-84B60C12EB83}" type="datetimeFigureOut">
              <a:rPr lang="el-GR" smtClean="0"/>
              <a:t>11/3/2015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54E4-733F-42B3-9612-B268E6ADC5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013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E4B4-8F42-40D3-8C35-84B60C12EB83}" type="datetimeFigureOut">
              <a:rPr lang="el-GR" smtClean="0"/>
              <a:t>11/3/2015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54E4-733F-42B3-9612-B268E6ADC5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722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DE4B4-8F42-40D3-8C35-84B60C12EB83}" type="datetimeFigureOut">
              <a:rPr lang="el-GR" smtClean="0"/>
              <a:t>11/3/2015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E54E4-733F-42B3-9612-B268E6ADC5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4706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47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16" y="3285801"/>
            <a:ext cx="4283968" cy="3212976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381" y="116632"/>
            <a:ext cx="5040676" cy="3780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38191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Προβολή στην οθόνη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Παρουσίαση του PowerPoint</vt:lpstr>
      <vt:lpstr>Παρουσίαση του PowerPoint</vt:lpstr>
    </vt:vector>
  </TitlesOfParts>
  <Company>Ministry of Education and Culture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Administrator</dc:creator>
  <cp:lastModifiedBy>Administrator</cp:lastModifiedBy>
  <cp:revision>1</cp:revision>
  <dcterms:created xsi:type="dcterms:W3CDTF">2015-03-11T11:15:58Z</dcterms:created>
  <dcterms:modified xsi:type="dcterms:W3CDTF">2015-03-11T11:19:19Z</dcterms:modified>
</cp:coreProperties>
</file>