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A7183-D1B5-4CB1-BCF6-7C0A748B8D4E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78959-E6A8-4AD4-BCB5-D5B876E7F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535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A7183-D1B5-4CB1-BCF6-7C0A748B8D4E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78959-E6A8-4AD4-BCB5-D5B876E7F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558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A7183-D1B5-4CB1-BCF6-7C0A748B8D4E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78959-E6A8-4AD4-BCB5-D5B876E7F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00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A7183-D1B5-4CB1-BCF6-7C0A748B8D4E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78959-E6A8-4AD4-BCB5-D5B876E7F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796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A7183-D1B5-4CB1-BCF6-7C0A748B8D4E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78959-E6A8-4AD4-BCB5-D5B876E7F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577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A7183-D1B5-4CB1-BCF6-7C0A748B8D4E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78959-E6A8-4AD4-BCB5-D5B876E7F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091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A7183-D1B5-4CB1-BCF6-7C0A748B8D4E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78959-E6A8-4AD4-BCB5-D5B876E7F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586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A7183-D1B5-4CB1-BCF6-7C0A748B8D4E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78959-E6A8-4AD4-BCB5-D5B876E7F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521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A7183-D1B5-4CB1-BCF6-7C0A748B8D4E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78959-E6A8-4AD4-BCB5-D5B876E7F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102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A7183-D1B5-4CB1-BCF6-7C0A748B8D4E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78959-E6A8-4AD4-BCB5-D5B876E7F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38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A7183-D1B5-4CB1-BCF6-7C0A748B8D4E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78959-E6A8-4AD4-BCB5-D5B876E7F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066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A7183-D1B5-4CB1-BCF6-7C0A748B8D4E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78959-E6A8-4AD4-BCB5-D5B876E7F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169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470025"/>
          </a:xfrm>
        </p:spPr>
        <p:txBody>
          <a:bodyPr/>
          <a:lstStyle/>
          <a:p>
            <a:r>
              <a:rPr lang="el-GR" b="1" dirty="0" smtClean="0"/>
              <a:t>Κατασκευή Χριστουγεννιάτικων στολιδιών</a:t>
            </a:r>
            <a:endParaRPr lang="en-US" b="1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2276872"/>
            <a:ext cx="3960440" cy="3168352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1700808"/>
            <a:ext cx="3552395" cy="2664296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4285" y="4509120"/>
            <a:ext cx="3707904" cy="22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715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88640"/>
            <a:ext cx="3779912" cy="3116738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188640"/>
            <a:ext cx="4155651" cy="3116738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665" y="3501008"/>
            <a:ext cx="4032448" cy="3212976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7823" y="3537012"/>
            <a:ext cx="4187957" cy="31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407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16632"/>
            <a:ext cx="4283968" cy="3078342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3356992"/>
            <a:ext cx="4283968" cy="3212976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116632"/>
            <a:ext cx="4248472" cy="3078342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2528" y="3367825"/>
            <a:ext cx="4283968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724822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</Words>
  <Application>Microsoft Office PowerPoint</Application>
  <PresentationFormat>Προβολή στην οθόνη (4:3)</PresentationFormat>
  <Paragraphs>1</Paragraphs>
  <Slides>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</vt:i4>
      </vt:variant>
    </vt:vector>
  </HeadingPairs>
  <TitlesOfParts>
    <vt:vector size="4" baseType="lpstr">
      <vt:lpstr>Θέμα του Office</vt:lpstr>
      <vt:lpstr>Κατασκευή Χριστουγεννιάτικων στολιδιών</vt:lpstr>
      <vt:lpstr>Παρουσίαση του PowerPoint</vt:lpstr>
      <vt:lpstr>Παρουσίαση του PowerPoint</vt:lpstr>
    </vt:vector>
  </TitlesOfParts>
  <Company>Ministry of Education and Culture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Κατασκευή Χριστουγεννιάτικων στολιδιών</dc:title>
  <dc:creator>Student</dc:creator>
  <cp:lastModifiedBy>Student</cp:lastModifiedBy>
  <cp:revision>2</cp:revision>
  <dcterms:created xsi:type="dcterms:W3CDTF">2014-11-27T10:55:41Z</dcterms:created>
  <dcterms:modified xsi:type="dcterms:W3CDTF">2015-01-14T10:39:48Z</dcterms:modified>
</cp:coreProperties>
</file>