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02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54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1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6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6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49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77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65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14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7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F460-603F-4AB2-92DD-7DD1500C9E82}" type="datetimeFigureOut">
              <a:rPr lang="el-GR" smtClean="0"/>
              <a:t>3/6/2014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C225-D557-4DE6-AAFF-C7BA1837D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82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2775" y="2912333"/>
            <a:ext cx="3635387" cy="272654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l-GR" b="1" smtClean="0"/>
              <a:t>Εκστρατεία  </a:t>
            </a:r>
            <a:r>
              <a:rPr lang="el-GR" b="1" dirty="0" smtClean="0"/>
              <a:t>καθαριότητας </a:t>
            </a:r>
            <a:br>
              <a:rPr lang="el-GR" b="1" dirty="0" smtClean="0"/>
            </a:br>
            <a:r>
              <a:rPr lang="en-US" b="1" dirty="0" smtClean="0">
                <a:latin typeface="Arial Rounded MT Bold" pitchFamily="34" charset="0"/>
              </a:rPr>
              <a:t>Let’s clean up</a:t>
            </a:r>
            <a:endParaRPr lang="el-GR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474" y="2753925"/>
            <a:ext cx="3816424" cy="28623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86789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788024" y="23300"/>
            <a:ext cx="4139952" cy="32318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427984" cy="306896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166"/>
            <a:ext cx="4279864" cy="321297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56992"/>
            <a:ext cx="427986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51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Προβολή στην οθόνη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Εκστρατεία  καθαριότητας  Let’s clean up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 καθαριότητας  Let’s clean up</dc:title>
  <dc:creator>Admin</dc:creator>
  <cp:lastModifiedBy>Student</cp:lastModifiedBy>
  <cp:revision>4</cp:revision>
  <dcterms:created xsi:type="dcterms:W3CDTF">2014-06-03T08:33:43Z</dcterms:created>
  <dcterms:modified xsi:type="dcterms:W3CDTF">2014-06-03T09:27:55Z</dcterms:modified>
</cp:coreProperties>
</file>