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31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35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70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64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2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88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6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02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7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2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D21E-2A46-4730-B6D8-C09EC9D459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C8C3-252E-4EAF-BE58-03FF3E54E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73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128459" cy="309634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187957" cy="314096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86" y="3347883"/>
            <a:ext cx="3093101" cy="325533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7122"/>
            <a:ext cx="3713498" cy="2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7770" y="-259578"/>
            <a:ext cx="2808312" cy="38487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88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1</cp:revision>
  <dcterms:created xsi:type="dcterms:W3CDTF">2016-02-19T06:29:58Z</dcterms:created>
  <dcterms:modified xsi:type="dcterms:W3CDTF">2016-02-19T06:34:56Z</dcterms:modified>
</cp:coreProperties>
</file>