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4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2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4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7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4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8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7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A9C02-BEF9-4436-9107-28DCFD00659F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ED84-134D-448A-8D90-B57665B2F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8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91662"/>
            <a:ext cx="3779912" cy="283493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77479" y="1376772"/>
            <a:ext cx="5605466" cy="381642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143" y="3284984"/>
            <a:ext cx="3973825" cy="315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0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875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Προβολή στην οθόνη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1</cp:revision>
  <dcterms:created xsi:type="dcterms:W3CDTF">2015-02-16T09:07:44Z</dcterms:created>
  <dcterms:modified xsi:type="dcterms:W3CDTF">2015-02-16T09:12:06Z</dcterms:modified>
</cp:coreProperties>
</file>