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EB06-5BF5-4539-8298-06B39D93A6E9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A1BA-D686-4C03-B994-0804B40FD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EB06-5BF5-4539-8298-06B39D93A6E9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A1BA-D686-4C03-B994-0804B40FD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EB06-5BF5-4539-8298-06B39D93A6E9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A1BA-D686-4C03-B994-0804B40FD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1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EB06-5BF5-4539-8298-06B39D93A6E9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A1BA-D686-4C03-B994-0804B40FD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3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EB06-5BF5-4539-8298-06B39D93A6E9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A1BA-D686-4C03-B994-0804B40FD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2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EB06-5BF5-4539-8298-06B39D93A6E9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A1BA-D686-4C03-B994-0804B40FD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EB06-5BF5-4539-8298-06B39D93A6E9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A1BA-D686-4C03-B994-0804B40FD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EB06-5BF5-4539-8298-06B39D93A6E9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A1BA-D686-4C03-B994-0804B40FD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2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EB06-5BF5-4539-8298-06B39D93A6E9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A1BA-D686-4C03-B994-0804B40FD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EB06-5BF5-4539-8298-06B39D93A6E9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A1BA-D686-4C03-B994-0804B40FD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1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EB06-5BF5-4539-8298-06B39D93A6E9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A1BA-D686-4C03-B994-0804B40FD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6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0EB06-5BF5-4539-8298-06B39D93A6E9}" type="datetimeFigureOut">
              <a:rPr lang="en-US" smtClean="0"/>
              <a:t>5/26/2014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9A1BA-D686-4C03-B994-0804B40FD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0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31496"/>
            <a:ext cx="7772400" cy="1470025"/>
          </a:xfrm>
        </p:spPr>
        <p:txBody>
          <a:bodyPr/>
          <a:lstStyle/>
          <a:p>
            <a:r>
              <a:rPr lang="el-GR" dirty="0" smtClean="0"/>
              <a:t>Περιφερειακοί Αγώνες Στίβου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899925" cy="292494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899925" cy="292494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33056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1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2" y="476672"/>
            <a:ext cx="4392488" cy="585665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4335946" cy="585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6051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Προβολή στην οθόνη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Περιφερειακοί Αγώνες Στίβου</vt:lpstr>
      <vt:lpstr>Παρουσίαση του PowerPoint</vt:lpstr>
    </vt:vector>
  </TitlesOfParts>
  <Company>Ministry of Education and Culture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Περιφερειακοί Αγώνες Στίβου</dc:title>
  <dc:creator>Student</dc:creator>
  <cp:lastModifiedBy>Student</cp:lastModifiedBy>
  <cp:revision>1</cp:revision>
  <dcterms:created xsi:type="dcterms:W3CDTF">2014-05-26T09:13:23Z</dcterms:created>
  <dcterms:modified xsi:type="dcterms:W3CDTF">2014-05-26T09:21:03Z</dcterms:modified>
</cp:coreProperties>
</file>