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0C60-D6B7-41ED-92AC-DCE45051AEF6}" type="datetimeFigureOut">
              <a:rPr lang="el-GR" smtClean="0"/>
              <a:t>21/3/2016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38E1-7D51-4A23-8422-ED32186A7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035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0C60-D6B7-41ED-92AC-DCE45051AEF6}" type="datetimeFigureOut">
              <a:rPr lang="el-GR" smtClean="0"/>
              <a:t>21/3/2016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38E1-7D51-4A23-8422-ED32186A7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507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0C60-D6B7-41ED-92AC-DCE45051AEF6}" type="datetimeFigureOut">
              <a:rPr lang="el-GR" smtClean="0"/>
              <a:t>21/3/2016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38E1-7D51-4A23-8422-ED32186A7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782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0C60-D6B7-41ED-92AC-DCE45051AEF6}" type="datetimeFigureOut">
              <a:rPr lang="el-GR" smtClean="0"/>
              <a:t>21/3/2016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38E1-7D51-4A23-8422-ED32186A7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254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0C60-D6B7-41ED-92AC-DCE45051AEF6}" type="datetimeFigureOut">
              <a:rPr lang="el-GR" smtClean="0"/>
              <a:t>21/3/2016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38E1-7D51-4A23-8422-ED32186A7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628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0C60-D6B7-41ED-92AC-DCE45051AEF6}" type="datetimeFigureOut">
              <a:rPr lang="el-GR" smtClean="0"/>
              <a:t>21/3/2016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38E1-7D51-4A23-8422-ED32186A7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618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0C60-D6B7-41ED-92AC-DCE45051AEF6}" type="datetimeFigureOut">
              <a:rPr lang="el-GR" smtClean="0"/>
              <a:t>21/3/2016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38E1-7D51-4A23-8422-ED32186A7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381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0C60-D6B7-41ED-92AC-DCE45051AEF6}" type="datetimeFigureOut">
              <a:rPr lang="el-GR" smtClean="0"/>
              <a:t>21/3/2016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38E1-7D51-4A23-8422-ED32186A7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648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0C60-D6B7-41ED-92AC-DCE45051AEF6}" type="datetimeFigureOut">
              <a:rPr lang="el-GR" smtClean="0"/>
              <a:t>21/3/2016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38E1-7D51-4A23-8422-ED32186A7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392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0C60-D6B7-41ED-92AC-DCE45051AEF6}" type="datetimeFigureOut">
              <a:rPr lang="el-GR" smtClean="0"/>
              <a:t>21/3/2016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38E1-7D51-4A23-8422-ED32186A7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820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0C60-D6B7-41ED-92AC-DCE45051AEF6}" type="datetimeFigureOut">
              <a:rPr lang="el-GR" smtClean="0"/>
              <a:t>21/3/2016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38E1-7D51-4A23-8422-ED32186A7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995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90C60-D6B7-41ED-92AC-DCE45051AEF6}" type="datetimeFigureOut">
              <a:rPr lang="el-GR" smtClean="0"/>
              <a:t>21/3/2016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838E1-7D51-4A23-8422-ED32186A7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283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3419872" cy="3212976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88640"/>
            <a:ext cx="4283968" cy="3212976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13" y="3573016"/>
            <a:ext cx="3432688" cy="306896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82852" y="3950065"/>
            <a:ext cx="3016389" cy="2262292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88224" y="3564389"/>
            <a:ext cx="2463738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55489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</dc:creator>
  <cp:lastModifiedBy>Admin</cp:lastModifiedBy>
  <cp:revision>2</cp:revision>
  <dcterms:created xsi:type="dcterms:W3CDTF">2016-03-21T09:55:42Z</dcterms:created>
  <dcterms:modified xsi:type="dcterms:W3CDTF">2016-03-21T10:12:06Z</dcterms:modified>
</cp:coreProperties>
</file>