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ED89-0C43-40B6-8FDD-FC8BD0F6B433}" type="datetimeFigureOut">
              <a:rPr lang="en-US" smtClean="0"/>
              <a:pPr/>
              <a:t>27-Mar-14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A171-778B-4A19-AFFB-68C01F861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el-GR" b="1" dirty="0" smtClean="0"/>
              <a:t>Πρόγραμμα «Περπατώ με ασφάλεια στη γειτονιά»</a:t>
            </a:r>
            <a:endParaRPr lang="en-US" b="1" dirty="0"/>
          </a:p>
        </p:txBody>
      </p:sp>
      <p:pic>
        <p:nvPicPr>
          <p:cNvPr id="4" name="Picture 3" descr="photo 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1772816"/>
            <a:ext cx="4283968" cy="3212976"/>
          </a:xfrm>
          <a:prstGeom prst="rect">
            <a:avLst/>
          </a:prstGeom>
        </p:spPr>
      </p:pic>
      <p:pic>
        <p:nvPicPr>
          <p:cNvPr id="5" name="Picture 4" descr="photo 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32040" y="1844824"/>
            <a:ext cx="3995936" cy="3168352"/>
          </a:xfrm>
          <a:prstGeom prst="rect">
            <a:avLst/>
          </a:prstGeom>
        </p:spPr>
      </p:pic>
      <p:pic>
        <p:nvPicPr>
          <p:cNvPr id="6" name="Picture 5" descr="photo 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55776" y="4077072"/>
            <a:ext cx="3803915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hoto 1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332656"/>
            <a:ext cx="4512501" cy="3384376"/>
          </a:xfrm>
          <a:prstGeom prst="rect">
            <a:avLst/>
          </a:prstGeom>
        </p:spPr>
      </p:pic>
      <p:pic>
        <p:nvPicPr>
          <p:cNvPr id="2" name="Picture 1" descr="photo 3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2582906"/>
            <a:ext cx="5412093" cy="40590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Πρόγραμμα «Περπατώ με ασφάλεια στη γειτονιά»</vt:lpstr>
      <vt:lpstr>Slide 2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«Περπατώ με ασφάλεια στη γειτονιά»</dc:title>
  <dc:creator>User</dc:creator>
  <cp:lastModifiedBy>User</cp:lastModifiedBy>
  <cp:revision>2</cp:revision>
  <dcterms:created xsi:type="dcterms:W3CDTF">2014-03-27T19:20:46Z</dcterms:created>
  <dcterms:modified xsi:type="dcterms:W3CDTF">2014-03-27T19:32:36Z</dcterms:modified>
</cp:coreProperties>
</file>