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249F7-48CC-486D-BC75-66CF65E4ED2D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B8F2-DC89-440E-BDA6-8B32C3770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2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249F7-48CC-486D-BC75-66CF65E4ED2D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B8F2-DC89-440E-BDA6-8B32C3770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08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249F7-48CC-486D-BC75-66CF65E4ED2D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B8F2-DC89-440E-BDA6-8B32C3770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95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249F7-48CC-486D-BC75-66CF65E4ED2D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B8F2-DC89-440E-BDA6-8B32C3770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97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249F7-48CC-486D-BC75-66CF65E4ED2D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B8F2-DC89-440E-BDA6-8B32C3770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35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249F7-48CC-486D-BC75-66CF65E4ED2D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B8F2-DC89-440E-BDA6-8B32C3770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0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249F7-48CC-486D-BC75-66CF65E4ED2D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B8F2-DC89-440E-BDA6-8B32C3770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2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249F7-48CC-486D-BC75-66CF65E4ED2D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B8F2-DC89-440E-BDA6-8B32C3770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49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249F7-48CC-486D-BC75-66CF65E4ED2D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B8F2-DC89-440E-BDA6-8B32C3770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5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249F7-48CC-486D-BC75-66CF65E4ED2D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B8F2-DC89-440E-BDA6-8B32C3770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48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249F7-48CC-486D-BC75-66CF65E4ED2D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B8F2-DC89-440E-BDA6-8B32C3770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97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249F7-48CC-486D-BC75-66CF65E4ED2D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5B8F2-DC89-440E-BDA6-8B32C3770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1" y="332656"/>
            <a:ext cx="3936437" cy="2952328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364023"/>
            <a:ext cx="4067944" cy="3050958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766" y="3573016"/>
            <a:ext cx="4091947" cy="3068960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3717032"/>
            <a:ext cx="4067944" cy="278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6555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Προβολή στην οθόνη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Company>Ministry of Education and Culture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Student</dc:creator>
  <cp:lastModifiedBy>Student</cp:lastModifiedBy>
  <cp:revision>1</cp:revision>
  <dcterms:created xsi:type="dcterms:W3CDTF">2015-05-25T08:12:40Z</dcterms:created>
  <dcterms:modified xsi:type="dcterms:W3CDTF">2015-05-25T08:15:17Z</dcterms:modified>
</cp:coreProperties>
</file>