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038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704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638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80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92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4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391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551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120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308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382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EEDA6-6C79-4C7E-A308-8647FF27FDD1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F97D2-B45B-4DD7-9B21-FF5F370523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846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4572000" cy="257175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45" y="3224077"/>
            <a:ext cx="4585819" cy="2787774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12159" y="440425"/>
            <a:ext cx="2088232" cy="2628535"/>
          </a:xfrm>
          <a:prstGeom prst="rect">
            <a:avLst/>
          </a:prstGeom>
        </p:spPr>
      </p:pic>
      <p:pic>
        <p:nvPicPr>
          <p:cNvPr id="16" name="Εικόνα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9" y="3645024"/>
            <a:ext cx="3024336" cy="235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49774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Admin</dc:creator>
  <cp:lastModifiedBy>Admin</cp:lastModifiedBy>
  <cp:revision>2</cp:revision>
  <dcterms:created xsi:type="dcterms:W3CDTF">2016-02-19T05:57:37Z</dcterms:created>
  <dcterms:modified xsi:type="dcterms:W3CDTF">2016-02-19T06:05:50Z</dcterms:modified>
</cp:coreProperties>
</file>