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059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646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9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05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584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20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31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482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706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7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13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7AE8-EC9E-4A00-A0B3-82C9B5BF7EBC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EE33-191D-4227-9C0F-15DE478FF3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51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4752528" cy="356439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3545632"/>
            <a:ext cx="4620005" cy="2960948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88640"/>
            <a:ext cx="4014727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169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Administrator</cp:lastModifiedBy>
  <cp:revision>1</cp:revision>
  <dcterms:created xsi:type="dcterms:W3CDTF">2015-03-11T11:21:03Z</dcterms:created>
  <dcterms:modified xsi:type="dcterms:W3CDTF">2015-03-11T11:24:04Z</dcterms:modified>
</cp:coreProperties>
</file>