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422F-583B-42C8-945F-DB629A5BEAFA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8440-F338-4658-8F3D-64117EFBD7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224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422F-583B-42C8-945F-DB629A5BEAFA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8440-F338-4658-8F3D-64117EFBD7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22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422F-583B-42C8-945F-DB629A5BEAFA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8440-F338-4658-8F3D-64117EFBD7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677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422F-583B-42C8-945F-DB629A5BEAFA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8440-F338-4658-8F3D-64117EFBD7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634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422F-583B-42C8-945F-DB629A5BEAFA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8440-F338-4658-8F3D-64117EFBD7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401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422F-583B-42C8-945F-DB629A5BEAFA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8440-F338-4658-8F3D-64117EFBD7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149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422F-583B-42C8-945F-DB629A5BEAFA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8440-F338-4658-8F3D-64117EFBD7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596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422F-583B-42C8-945F-DB629A5BEAFA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8440-F338-4658-8F3D-64117EFBD7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794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422F-583B-42C8-945F-DB629A5BEAFA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8440-F338-4658-8F3D-64117EFBD7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350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422F-583B-42C8-945F-DB629A5BEAFA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8440-F338-4658-8F3D-64117EFBD7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143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422F-583B-42C8-945F-DB629A5BEAFA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8440-F338-4658-8F3D-64117EFBD7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695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1422F-583B-42C8-945F-DB629A5BEAFA}" type="datetimeFigureOut">
              <a:rPr lang="el-GR" smtClean="0"/>
              <a:t>21/3/2016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A8440-F338-4658-8F3D-64117EFBD7C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022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418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Προβολή στην οθόνη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Θέμα του Office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Admin</dc:creator>
  <cp:lastModifiedBy>Admin</cp:lastModifiedBy>
  <cp:revision>1</cp:revision>
  <dcterms:created xsi:type="dcterms:W3CDTF">2016-03-21T10:17:18Z</dcterms:created>
  <dcterms:modified xsi:type="dcterms:W3CDTF">2016-03-21T10:18:38Z</dcterms:modified>
</cp:coreProperties>
</file>