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BBD-28E9-4160-9F0A-73383FC0C502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255D-A91E-4B16-ABF9-00ED177A1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761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BBD-28E9-4160-9F0A-73383FC0C502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255D-A91E-4B16-ABF9-00ED177A1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22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BBD-28E9-4160-9F0A-73383FC0C502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255D-A91E-4B16-ABF9-00ED177A1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902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BBD-28E9-4160-9F0A-73383FC0C502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255D-A91E-4B16-ABF9-00ED177A1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91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BBD-28E9-4160-9F0A-73383FC0C502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255D-A91E-4B16-ABF9-00ED177A1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6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BBD-28E9-4160-9F0A-73383FC0C502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255D-A91E-4B16-ABF9-00ED177A1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05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BBD-28E9-4160-9F0A-73383FC0C502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255D-A91E-4B16-ABF9-00ED177A1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09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BBD-28E9-4160-9F0A-73383FC0C502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255D-A91E-4B16-ABF9-00ED177A1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358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BBD-28E9-4160-9F0A-73383FC0C502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255D-A91E-4B16-ABF9-00ED177A1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BBD-28E9-4160-9F0A-73383FC0C502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255D-A91E-4B16-ABF9-00ED177A1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65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BBD-28E9-4160-9F0A-73383FC0C502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255D-A91E-4B16-ABF9-00ED177A1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81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8BBD-28E9-4160-9F0A-73383FC0C502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5255D-A91E-4B16-ABF9-00ED177A16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89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79979" cy="328498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4187957" cy="314096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0668"/>
            <a:ext cx="4031127" cy="278092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81028"/>
            <a:ext cx="4307971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4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091947" cy="306896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091947" cy="310138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1" y="3356991"/>
            <a:ext cx="4283968" cy="335699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95" y="3356992"/>
            <a:ext cx="4475988" cy="33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891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Προβολή στην οθόνη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</dc:creator>
  <cp:lastModifiedBy>Admin</cp:lastModifiedBy>
  <cp:revision>1</cp:revision>
  <dcterms:created xsi:type="dcterms:W3CDTF">2016-03-21T09:47:56Z</dcterms:created>
  <dcterms:modified xsi:type="dcterms:W3CDTF">2016-03-21T09:53:26Z</dcterms:modified>
</cp:coreProperties>
</file>