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58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81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790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66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73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96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46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7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9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83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54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CE0C-2D84-4293-9604-AF52F1576425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EB4B-81BC-4F83-9F3E-0B93E8567C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578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76777"/>
            <a:ext cx="4176464" cy="313234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4468" y="3573016"/>
            <a:ext cx="4276003" cy="314096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4468" y="176777"/>
            <a:ext cx="4276003" cy="320700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573404"/>
            <a:ext cx="4032448" cy="31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0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717032"/>
            <a:ext cx="4571999" cy="314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6632"/>
            <a:ext cx="4248472" cy="351039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1" y="116632"/>
            <a:ext cx="4572000" cy="3438382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83062"/>
            <a:ext cx="4248472" cy="300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478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Administrator</cp:lastModifiedBy>
  <cp:revision>1</cp:revision>
  <dcterms:created xsi:type="dcterms:W3CDTF">2015-03-11T11:02:18Z</dcterms:created>
  <dcterms:modified xsi:type="dcterms:W3CDTF">2015-03-11T11:11:24Z</dcterms:modified>
</cp:coreProperties>
</file>