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3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2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92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86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9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56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46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78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09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65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33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8E02-0791-4835-BC9D-8CF99F37BD67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2A26-7187-4073-BF18-8BC0629F6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7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87957" cy="314096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187957" cy="314096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803915" cy="285293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7" y="3587078"/>
            <a:ext cx="3792421" cy="29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4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63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2</cp:revision>
  <dcterms:created xsi:type="dcterms:W3CDTF">2016-02-19T06:36:15Z</dcterms:created>
  <dcterms:modified xsi:type="dcterms:W3CDTF">2016-02-19T06:40:58Z</dcterms:modified>
</cp:coreProperties>
</file>