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98C66F-70C3-492D-B2CF-09E7E97032B6}" type="datetimeFigureOut">
              <a:rPr lang="el-GR" smtClean="0"/>
              <a:t>8/6/2016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D29FEB-2673-479C-9D14-D299C69B444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 I SPEND MY WEEKENDS!</a:t>
            </a:r>
            <a:endParaRPr lang="el-GR" dirty="0"/>
          </a:p>
        </p:txBody>
      </p:sp>
      <p:pic>
        <p:nvPicPr>
          <p:cNvPr id="4098" name="Picture 2" descr="http://cdn.xl.thumbs.canstockphoto.com/canstock13937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18111"/>
            <a:ext cx="5457786" cy="196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8137" y="5877272"/>
            <a:ext cx="252028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</a:p>
          <a:p>
            <a:r>
              <a:rPr lang="en-US" dirty="0" err="1" smtClean="0"/>
              <a:t>Katerina</a:t>
            </a:r>
            <a:r>
              <a:rPr lang="en-US" dirty="0" smtClean="0"/>
              <a:t> </a:t>
            </a:r>
            <a:r>
              <a:rPr lang="en-US" dirty="0" err="1" smtClean="0"/>
              <a:t>Perikleous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79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3500" dirty="0" smtClean="0"/>
              <a:t>I always go dancing lessons on the weekends.</a:t>
            </a:r>
            <a:endParaRPr lang="el-GR" sz="3500" dirty="0"/>
          </a:p>
        </p:txBody>
      </p:sp>
      <p:pic>
        <p:nvPicPr>
          <p:cNvPr id="1026" name="Picture 2" descr="http://cdn.xl.thumbs.canstockphoto.com/canstock250341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4542996" cy="39604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81184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sometimes go walking at the beach on the weekends.</a:t>
            </a:r>
            <a:endParaRPr lang="el-GR" dirty="0"/>
          </a:p>
        </p:txBody>
      </p:sp>
      <p:pic>
        <p:nvPicPr>
          <p:cNvPr id="2050" name="Picture 2" descr="http://thumbs.dreamstime.com/z/castelo-da-areia-da-constru%C3%A7%C3%A3o-da-fam%C3%ADlia-322076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480720" cy="477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3753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usually visit my friends.</a:t>
            </a:r>
            <a:endParaRPr lang="el-GR" dirty="0"/>
          </a:p>
        </p:txBody>
      </p:sp>
      <p:pic>
        <p:nvPicPr>
          <p:cNvPr id="3074" name="Picture 2" descr="http://thumb9.shutterstock.com/display_pic_with_logo/292880/292880,1312229438,2/stock-vector-two-girls-talk-on-a-sofa-vector-color-full-no-gradient-820526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904656" cy="48549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89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35</Words>
  <Application>Microsoft Office PowerPoint</Application>
  <PresentationFormat>Προβολή στην οθόνη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Αφθονία</vt:lpstr>
      <vt:lpstr>HOW  I SPEND MY WEEKENDS!</vt:lpstr>
      <vt:lpstr>I always go dancing lessons on the weekends.</vt:lpstr>
      <vt:lpstr>I sometimes go walking at the beach on the weekends.</vt:lpstr>
      <vt:lpstr>I usually visit my friends.</vt:lpstr>
    </vt:vector>
  </TitlesOfParts>
  <Company>Ministry of Education and Culture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always go dancing lessons on the weekends.</dc:title>
  <dc:creator>Student</dc:creator>
  <cp:lastModifiedBy>Admin</cp:lastModifiedBy>
  <cp:revision>5</cp:revision>
  <dcterms:created xsi:type="dcterms:W3CDTF">2016-06-02T08:50:40Z</dcterms:created>
  <dcterms:modified xsi:type="dcterms:W3CDTF">2016-06-08T07:36:08Z</dcterms:modified>
</cp:coreProperties>
</file>