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A161-D882-47B4-91F8-2F8148712082}" type="datetimeFigureOut">
              <a:rPr lang="el-GR" smtClean="0"/>
              <a:t>8/6/2016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42D0-BDEA-4891-83D8-C121E0485E0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6706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A161-D882-47B4-91F8-2F8148712082}" type="datetimeFigureOut">
              <a:rPr lang="el-GR" smtClean="0"/>
              <a:t>8/6/2016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42D0-BDEA-4891-83D8-C121E0485E0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6021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A161-D882-47B4-91F8-2F8148712082}" type="datetimeFigureOut">
              <a:rPr lang="el-GR" smtClean="0"/>
              <a:t>8/6/2016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42D0-BDEA-4891-83D8-C121E0485E0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683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A161-D882-47B4-91F8-2F8148712082}" type="datetimeFigureOut">
              <a:rPr lang="el-GR" smtClean="0"/>
              <a:t>8/6/2016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42D0-BDEA-4891-83D8-C121E0485E0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7244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A161-D882-47B4-91F8-2F8148712082}" type="datetimeFigureOut">
              <a:rPr lang="el-GR" smtClean="0"/>
              <a:t>8/6/2016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42D0-BDEA-4891-83D8-C121E0485E0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355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A161-D882-47B4-91F8-2F8148712082}" type="datetimeFigureOut">
              <a:rPr lang="el-GR" smtClean="0"/>
              <a:t>8/6/2016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42D0-BDEA-4891-83D8-C121E0485E0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4260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A161-D882-47B4-91F8-2F8148712082}" type="datetimeFigureOut">
              <a:rPr lang="el-GR" smtClean="0"/>
              <a:t>8/6/2016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42D0-BDEA-4891-83D8-C121E0485E0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383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A161-D882-47B4-91F8-2F8148712082}" type="datetimeFigureOut">
              <a:rPr lang="el-GR" smtClean="0"/>
              <a:t>8/6/2016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42D0-BDEA-4891-83D8-C121E0485E0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735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A161-D882-47B4-91F8-2F8148712082}" type="datetimeFigureOut">
              <a:rPr lang="el-GR" smtClean="0"/>
              <a:t>8/6/2016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42D0-BDEA-4891-83D8-C121E0485E0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600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A161-D882-47B4-91F8-2F8148712082}" type="datetimeFigureOut">
              <a:rPr lang="el-GR" smtClean="0"/>
              <a:t>8/6/2016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42D0-BDEA-4891-83D8-C121E0485E0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862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A161-D882-47B4-91F8-2F8148712082}" type="datetimeFigureOut">
              <a:rPr lang="el-GR" smtClean="0"/>
              <a:t>8/6/2016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42D0-BDEA-4891-83D8-C121E0485E0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307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1A161-D882-47B4-91F8-2F8148712082}" type="datetimeFigureOut">
              <a:rPr lang="el-GR" smtClean="0"/>
              <a:t>8/6/2016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E42D0-BDEA-4891-83D8-C121E0485E0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223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 spend my weekends!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5517232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</a:t>
            </a:r>
          </a:p>
          <a:p>
            <a:r>
              <a:rPr lang="en-US" sz="2800" dirty="0" smtClean="0"/>
              <a:t>Michael </a:t>
            </a:r>
            <a:r>
              <a:rPr lang="en-US" sz="2800" dirty="0" err="1" smtClean="0"/>
              <a:t>Kareklas</a:t>
            </a:r>
            <a:endParaRPr lang="el-GR" sz="2800" dirty="0"/>
          </a:p>
        </p:txBody>
      </p:sp>
      <p:pic>
        <p:nvPicPr>
          <p:cNvPr id="4098" name="Picture 2" descr="https://jdilday.files.wordpress.com/2007/03/i-love-the-weeken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9" t="20023" r="8409" b="36531"/>
          <a:stretch/>
        </p:blipFill>
        <p:spPr bwMode="auto">
          <a:xfrm>
            <a:off x="2240364" y="1525418"/>
            <a:ext cx="4959928" cy="370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97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 always go to my uncle’s house and play with my friends!</a:t>
            </a:r>
            <a:endParaRPr lang="el-GR" sz="2800" dirty="0"/>
          </a:p>
        </p:txBody>
      </p:sp>
      <p:pic>
        <p:nvPicPr>
          <p:cNvPr id="1026" name="Picture 2" descr="https://tp053.k12.sd.us/Getting%20Attention_files/image0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492896"/>
            <a:ext cx="4104456" cy="350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24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 usually play football with my friends!</a:t>
            </a:r>
            <a:endParaRPr lang="el-GR" sz="2800" dirty="0"/>
          </a:p>
        </p:txBody>
      </p:sp>
      <p:pic>
        <p:nvPicPr>
          <p:cNvPr id="2050" name="Picture 2" descr="http://www.visualphotos.com/photo/2x4046243/three-boys-playing-socc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6743700" cy="485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56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</a:t>
            </a:r>
            <a:r>
              <a:rPr lang="en-US" sz="3100" dirty="0" smtClean="0"/>
              <a:t> sometimes go to the beach with my family!</a:t>
            </a:r>
            <a:endParaRPr lang="el-GR" sz="3100" dirty="0"/>
          </a:p>
        </p:txBody>
      </p:sp>
      <p:pic>
        <p:nvPicPr>
          <p:cNvPr id="3074" name="Picture 2" descr="http://comps.canstockphoto.com/can-stock-photo_csp65347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72816"/>
            <a:ext cx="5403616" cy="4178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7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40</Words>
  <Application>Microsoft Office PowerPoint</Application>
  <PresentationFormat>Προβολή στην οθόνη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How I spend my weekends!</vt:lpstr>
      <vt:lpstr>I always go to my uncle’s house and play with my friends!</vt:lpstr>
      <vt:lpstr>I usually play football with my friends!</vt:lpstr>
      <vt:lpstr>I sometimes go to the beach with my family!</vt:lpstr>
    </vt:vector>
  </TitlesOfParts>
  <Company>Ministry of Education and Culture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always go to my uncle house and play with my friends</dc:title>
  <dc:creator>Student</dc:creator>
  <cp:lastModifiedBy>Admin</cp:lastModifiedBy>
  <cp:revision>2</cp:revision>
  <dcterms:created xsi:type="dcterms:W3CDTF">2016-06-02T08:50:57Z</dcterms:created>
  <dcterms:modified xsi:type="dcterms:W3CDTF">2016-06-08T07:36:40Z</dcterms:modified>
</cp:coreProperties>
</file>