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6" r:id="rId3"/>
    <p:sldId id="257" r:id="rId4"/>
    <p:sldId id="258" r:id="rId5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4" d="100"/>
          <a:sy n="114" d="100"/>
        </p:scale>
        <p:origin x="-918" y="-2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Στυλ κύριου υπότιτλου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1A161-D882-47B4-91F8-2F8148712082}" type="datetimeFigureOut">
              <a:rPr lang="el-GR" smtClean="0"/>
              <a:t>8/6/2016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EE42D0-BDEA-4891-83D8-C121E0485E0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267060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1A161-D882-47B4-91F8-2F8148712082}" type="datetimeFigureOut">
              <a:rPr lang="el-GR" smtClean="0"/>
              <a:t>8/6/2016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EE42D0-BDEA-4891-83D8-C121E0485E0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0960212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1A161-D882-47B4-91F8-2F8148712082}" type="datetimeFigureOut">
              <a:rPr lang="el-GR" smtClean="0"/>
              <a:t>8/6/2016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EE42D0-BDEA-4891-83D8-C121E0485E0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1968316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1A161-D882-47B4-91F8-2F8148712082}" type="datetimeFigureOut">
              <a:rPr lang="el-GR" smtClean="0"/>
              <a:t>8/6/2016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EE42D0-BDEA-4891-83D8-C121E0485E0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5172441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1A161-D882-47B4-91F8-2F8148712082}" type="datetimeFigureOut">
              <a:rPr lang="el-GR" smtClean="0"/>
              <a:t>8/6/2016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EE42D0-BDEA-4891-83D8-C121E0485E0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735543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1A161-D882-47B4-91F8-2F8148712082}" type="datetimeFigureOut">
              <a:rPr lang="el-GR" smtClean="0"/>
              <a:t>8/6/2016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EE42D0-BDEA-4891-83D8-C121E0485E0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242600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1A161-D882-47B4-91F8-2F8148712082}" type="datetimeFigureOut">
              <a:rPr lang="el-GR" smtClean="0"/>
              <a:t>8/6/2016</a:t>
            </a:fld>
            <a:endParaRPr lang="el-GR"/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EE42D0-BDEA-4891-83D8-C121E0485E0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2938349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1A161-D882-47B4-91F8-2F8148712082}" type="datetimeFigureOut">
              <a:rPr lang="el-GR" smtClean="0"/>
              <a:t>8/6/2016</a:t>
            </a:fld>
            <a:endParaRPr lang="el-GR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EE42D0-BDEA-4891-83D8-C121E0485E0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8573556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1A161-D882-47B4-91F8-2F8148712082}" type="datetimeFigureOut">
              <a:rPr lang="el-GR" smtClean="0"/>
              <a:t>8/6/2016</a:t>
            </a:fld>
            <a:endParaRPr lang="el-GR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EE42D0-BDEA-4891-83D8-C121E0485E0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9960045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1A161-D882-47B4-91F8-2F8148712082}" type="datetimeFigureOut">
              <a:rPr lang="el-GR" smtClean="0"/>
              <a:t>8/6/2016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EE42D0-BDEA-4891-83D8-C121E0485E0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586259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1A161-D882-47B4-91F8-2F8148712082}" type="datetimeFigureOut">
              <a:rPr lang="el-GR" smtClean="0"/>
              <a:t>8/6/2016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EE42D0-BDEA-4891-83D8-C121E0485E0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63074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C1A161-D882-47B4-91F8-2F8148712082}" type="datetimeFigureOut">
              <a:rPr lang="el-GR" smtClean="0"/>
              <a:t>8/6/2016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EE42D0-BDEA-4891-83D8-C121E0485E0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8822377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I spend my weekends!</a:t>
            </a:r>
            <a:endParaRPr lang="el-GR" dirty="0"/>
          </a:p>
        </p:txBody>
      </p:sp>
      <p:sp>
        <p:nvSpPr>
          <p:cNvPr id="4" name="TextBox 3"/>
          <p:cNvSpPr txBox="1"/>
          <p:nvPr/>
        </p:nvSpPr>
        <p:spPr>
          <a:xfrm>
            <a:off x="5796136" y="5517232"/>
            <a:ext cx="280831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By</a:t>
            </a:r>
          </a:p>
          <a:p>
            <a:r>
              <a:rPr lang="en-US" sz="2800" dirty="0" smtClean="0"/>
              <a:t>Michael </a:t>
            </a:r>
            <a:r>
              <a:rPr lang="en-US" sz="2800" dirty="0" err="1" smtClean="0"/>
              <a:t>Kareklas</a:t>
            </a:r>
            <a:endParaRPr lang="el-GR" sz="2800" dirty="0"/>
          </a:p>
        </p:txBody>
      </p:sp>
      <p:pic>
        <p:nvPicPr>
          <p:cNvPr id="4098" name="Picture 2" descr="https://jdilday.files.wordpress.com/2007/03/i-love-the-weekend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409" t="20023" r="8409" b="36531"/>
          <a:stretch/>
        </p:blipFill>
        <p:spPr bwMode="auto">
          <a:xfrm>
            <a:off x="2240364" y="1525418"/>
            <a:ext cx="4959928" cy="37037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799785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755576" y="260648"/>
            <a:ext cx="7772400" cy="1470025"/>
          </a:xfrm>
        </p:spPr>
        <p:txBody>
          <a:bodyPr>
            <a:normAutofit/>
          </a:bodyPr>
          <a:lstStyle/>
          <a:p>
            <a:r>
              <a:rPr lang="en-US" sz="2800" dirty="0" smtClean="0"/>
              <a:t>I always go to my uncle’s house and play with my friends!</a:t>
            </a:r>
            <a:endParaRPr lang="el-GR" sz="2800" dirty="0"/>
          </a:p>
        </p:txBody>
      </p:sp>
      <p:pic>
        <p:nvPicPr>
          <p:cNvPr id="1026" name="Picture 2" descr="https://tp053.k12.sd.us/Getting%20Attention_files/image03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6" y="2492896"/>
            <a:ext cx="4104456" cy="35043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962462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I usually play football with my friends!</a:t>
            </a:r>
            <a:endParaRPr lang="el-GR" sz="2800" dirty="0"/>
          </a:p>
        </p:txBody>
      </p:sp>
      <p:pic>
        <p:nvPicPr>
          <p:cNvPr id="2050" name="Picture 2" descr="http://www.visualphotos.com/photo/2x4046243/three-boys-playing-soccer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1484784"/>
            <a:ext cx="6743700" cy="48577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525615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I</a:t>
            </a:r>
            <a:r>
              <a:rPr lang="en-US" sz="3100" dirty="0" smtClean="0"/>
              <a:t> sometimes go to the beach with my family!</a:t>
            </a:r>
            <a:endParaRPr lang="el-GR" sz="3100" dirty="0"/>
          </a:p>
        </p:txBody>
      </p:sp>
      <p:pic>
        <p:nvPicPr>
          <p:cNvPr id="3074" name="Picture 2" descr="http://comps.canstockphoto.com/can-stock-photo_csp653477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8" y="1772816"/>
            <a:ext cx="5403616" cy="41787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9870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40</Words>
  <Application>Microsoft Office PowerPoint</Application>
  <PresentationFormat>Προβολή στην οθόνη (4:3)</PresentationFormat>
  <Paragraphs>6</Paragraphs>
  <Slides>4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4</vt:i4>
      </vt:variant>
    </vt:vector>
  </HeadingPairs>
  <TitlesOfParts>
    <vt:vector size="5" baseType="lpstr">
      <vt:lpstr>Θέμα του Office</vt:lpstr>
      <vt:lpstr>How I spend my weekends!</vt:lpstr>
      <vt:lpstr>I always go to my uncle’s house and play with my friends!</vt:lpstr>
      <vt:lpstr>I usually play football with my friends!</vt:lpstr>
      <vt:lpstr>I sometimes go to the beach with my family!</vt:lpstr>
    </vt:vector>
  </TitlesOfParts>
  <Company>Ministry of Education and Culture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 always go to my uncle house and play with my friends</dc:title>
  <dc:creator>Student</dc:creator>
  <cp:lastModifiedBy>Admin</cp:lastModifiedBy>
  <cp:revision>2</cp:revision>
  <dcterms:created xsi:type="dcterms:W3CDTF">2016-06-02T08:50:57Z</dcterms:created>
  <dcterms:modified xsi:type="dcterms:W3CDTF">2016-06-08T07:36:40Z</dcterms:modified>
</cp:coreProperties>
</file>