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08C2-6165-4E54-BFB5-20748CE55AF5}" type="datetimeFigureOut">
              <a:rPr lang="el-GR" smtClean="0"/>
              <a:t>6/5/2015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B222-6127-4BE3-BD4D-A7B6DDF5C8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652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08C2-6165-4E54-BFB5-20748CE55AF5}" type="datetimeFigureOut">
              <a:rPr lang="el-GR" smtClean="0"/>
              <a:t>6/5/2015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B222-6127-4BE3-BD4D-A7B6DDF5C8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032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08C2-6165-4E54-BFB5-20748CE55AF5}" type="datetimeFigureOut">
              <a:rPr lang="el-GR" smtClean="0"/>
              <a:t>6/5/2015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B222-6127-4BE3-BD4D-A7B6DDF5C8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960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08C2-6165-4E54-BFB5-20748CE55AF5}" type="datetimeFigureOut">
              <a:rPr lang="el-GR" smtClean="0"/>
              <a:t>6/5/2015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B222-6127-4BE3-BD4D-A7B6DDF5C8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121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08C2-6165-4E54-BFB5-20748CE55AF5}" type="datetimeFigureOut">
              <a:rPr lang="el-GR" smtClean="0"/>
              <a:t>6/5/2015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B222-6127-4BE3-BD4D-A7B6DDF5C8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207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08C2-6165-4E54-BFB5-20748CE55AF5}" type="datetimeFigureOut">
              <a:rPr lang="el-GR" smtClean="0"/>
              <a:t>6/5/2015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B222-6127-4BE3-BD4D-A7B6DDF5C8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78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08C2-6165-4E54-BFB5-20748CE55AF5}" type="datetimeFigureOut">
              <a:rPr lang="el-GR" smtClean="0"/>
              <a:t>6/5/2015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B222-6127-4BE3-BD4D-A7B6DDF5C8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1921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08C2-6165-4E54-BFB5-20748CE55AF5}" type="datetimeFigureOut">
              <a:rPr lang="el-GR" smtClean="0"/>
              <a:t>6/5/2015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B222-6127-4BE3-BD4D-A7B6DDF5C8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5318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08C2-6165-4E54-BFB5-20748CE55AF5}" type="datetimeFigureOut">
              <a:rPr lang="el-GR" smtClean="0"/>
              <a:t>6/5/2015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B222-6127-4BE3-BD4D-A7B6DDF5C8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216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08C2-6165-4E54-BFB5-20748CE55AF5}" type="datetimeFigureOut">
              <a:rPr lang="el-GR" smtClean="0"/>
              <a:t>6/5/2015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B222-6127-4BE3-BD4D-A7B6DDF5C8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730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08C2-6165-4E54-BFB5-20748CE55AF5}" type="datetimeFigureOut">
              <a:rPr lang="el-GR" smtClean="0"/>
              <a:t>6/5/2015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B222-6127-4BE3-BD4D-A7B6DDF5C8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173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A08C2-6165-4E54-BFB5-20748CE55AF5}" type="datetimeFigureOut">
              <a:rPr lang="el-GR" smtClean="0"/>
              <a:t>6/5/2015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5B222-6127-4BE3-BD4D-A7B6DDF5C8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880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el-GR" b="1" dirty="0" smtClean="0"/>
              <a:t>Διάφορες Εργασίες στο μάθημα της Γλώσσας</a:t>
            </a:r>
            <a:endParaRPr lang="el-GR" b="1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0923"/>
          <a:stretch/>
        </p:blipFill>
        <p:spPr>
          <a:xfrm>
            <a:off x="539552" y="1628800"/>
            <a:ext cx="7848872" cy="4564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968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088" y="692696"/>
            <a:ext cx="9144000" cy="544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70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68"/>
          <a:stretch/>
        </p:blipFill>
        <p:spPr>
          <a:xfrm rot="5400000">
            <a:off x="1860596" y="47108"/>
            <a:ext cx="54228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116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567" r="-86" b="-928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049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9512" y="620688"/>
            <a:ext cx="8567936" cy="569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35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5257" y="145473"/>
            <a:ext cx="7675418" cy="663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44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1560" y="404664"/>
            <a:ext cx="8063345" cy="601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134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8351" y="476672"/>
            <a:ext cx="8756137" cy="5084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21592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</Words>
  <Application>Microsoft Office PowerPoint</Application>
  <PresentationFormat>Προβολή στην οθόνη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Διάφορες Εργασίες στο μάθημα της Γλώσσας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Ministry of Education and Culture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Διάφορες Εργασίες στο μάθημα της Γλώσσας</dc:title>
  <dc:creator>Administrator</dc:creator>
  <cp:lastModifiedBy>Administrator</cp:lastModifiedBy>
  <cp:revision>1</cp:revision>
  <dcterms:created xsi:type="dcterms:W3CDTF">2015-05-06T09:44:03Z</dcterms:created>
  <dcterms:modified xsi:type="dcterms:W3CDTF">2015-05-06T09:53:50Z</dcterms:modified>
</cp:coreProperties>
</file>