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4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8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56A1-6BAD-4FA7-92A5-A3F1E3A522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FCA8-9F45-4D5C-97BC-745E83D3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6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Έργα μαθητών των Α’-Β’ τάξεων στα πλαίσια του μαθήματος της Τέχνης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716016" cy="4064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337" y="1700808"/>
            <a:ext cx="418866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4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151"/>
            <a:ext cx="9144000" cy="64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6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8640"/>
            <a:ext cx="504056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810500" cy="338437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717033"/>
            <a:ext cx="781050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5408"/>
            <a:ext cx="4685727" cy="63813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19" y="209688"/>
            <a:ext cx="4192600" cy="63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756"/>
            <a:ext cx="9144000" cy="63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1" y="116632"/>
            <a:ext cx="4455399" cy="65973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9527"/>
            <a:ext cx="4287568" cy="66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631"/>
            <a:ext cx="4248472" cy="663710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631"/>
            <a:ext cx="4355976" cy="66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741"/>
            <a:ext cx="9144000" cy="65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6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68"/>
            <a:ext cx="4561631" cy="63813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631" y="163561"/>
            <a:ext cx="4587127" cy="63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551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</Words>
  <Application>Microsoft Office PowerPoint</Application>
  <PresentationFormat>Προβολή στην οθόνη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Έργα μαθητών των Α’-Β’ τάξεων στα πλαίσια του μαθήματος της Τέχνης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Ministry of Education and 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Έργα μαθητών των Α’-Β’ τάξεων στα πλαίσια του μαθήματος της Τέχνης</dc:title>
  <dc:creator>Student</dc:creator>
  <cp:lastModifiedBy>Student</cp:lastModifiedBy>
  <cp:revision>2</cp:revision>
  <dcterms:created xsi:type="dcterms:W3CDTF">2014-03-20T10:08:33Z</dcterms:created>
  <dcterms:modified xsi:type="dcterms:W3CDTF">2014-03-20T11:00:46Z</dcterms:modified>
</cp:coreProperties>
</file>