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5E2E-4A4A-44BB-B113-61C67154EF89}" type="datetimeFigureOut">
              <a:rPr lang="en-US" smtClean="0"/>
              <a:pPr/>
              <a:t>12-Mar-14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03B8-F365-4A42-B70C-B4939D64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Century Schoolbook" pitchFamily="18" charset="0"/>
              </a:rPr>
              <a:t>Φυσικό περιβάλλον- Εβδομάδα του δέντρου</a:t>
            </a:r>
            <a:endParaRPr lang="en-US" b="1" dirty="0">
              <a:latin typeface="Century Schoolbook" pitchFamily="18" charset="0"/>
            </a:endParaRPr>
          </a:p>
        </p:txBody>
      </p:sp>
      <p:pic>
        <p:nvPicPr>
          <p:cNvPr id="5" name="Picture 4" descr="photo 3 (Cop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568952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 1 (Cop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 2 (Cop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57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 4 (Copy).JPG"/>
          <p:cNvPicPr>
            <a:picLocks noChangeAspect="1"/>
          </p:cNvPicPr>
          <p:nvPr/>
        </p:nvPicPr>
        <p:blipFill>
          <a:blip r:embed="rId2" cstate="print"/>
          <a:srcRect r="1" b="5903"/>
          <a:stretch>
            <a:fillRect/>
          </a:stretch>
        </p:blipFill>
        <p:spPr>
          <a:xfrm>
            <a:off x="0" y="2677"/>
            <a:ext cx="9144000" cy="68553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Φυσικό περιβάλλον- Εβδομάδα του δέντρου</vt:lpstr>
      <vt:lpstr>Slide 2</vt:lpstr>
      <vt:lpstr>Slide 3</vt:lpstr>
      <vt:lpstr>Slide 4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Φυσικό περιβάλλον- Εβδομάδα του δέντρου</dc:title>
  <dc:creator>User</dc:creator>
  <cp:lastModifiedBy>User</cp:lastModifiedBy>
  <cp:revision>5</cp:revision>
  <dcterms:created xsi:type="dcterms:W3CDTF">2014-03-12T13:47:08Z</dcterms:created>
  <dcterms:modified xsi:type="dcterms:W3CDTF">2014-03-12T14:04:32Z</dcterms:modified>
</cp:coreProperties>
</file>