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1" r:id="rId7"/>
    <p:sldId id="260" r:id="rId8"/>
    <p:sldId id="262"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1857B48-8CC9-4061-BFB7-D00B340317D3}" type="datetimeFigureOut">
              <a:rPr lang="el-GR" smtClean="0"/>
              <a:t>3/3/2015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3C42CC5-E189-4996-8860-E7FC4EDD6EBD}" type="slidenum">
              <a:rPr lang="el-GR" smtClean="0"/>
              <a:t>‹#›</a:t>
            </a:fld>
            <a:endParaRPr lang="el-GR"/>
          </a:p>
        </p:txBody>
      </p:sp>
    </p:spTree>
    <p:extLst>
      <p:ext uri="{BB962C8B-B14F-4D97-AF65-F5344CB8AC3E}">
        <p14:creationId xmlns:p14="http://schemas.microsoft.com/office/powerpoint/2010/main" val="299986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1857B48-8CC9-4061-BFB7-D00B340317D3}" type="datetimeFigureOut">
              <a:rPr lang="el-GR" smtClean="0"/>
              <a:t>3/3/2015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3C42CC5-E189-4996-8860-E7FC4EDD6EBD}" type="slidenum">
              <a:rPr lang="el-GR" smtClean="0"/>
              <a:t>‹#›</a:t>
            </a:fld>
            <a:endParaRPr lang="el-GR"/>
          </a:p>
        </p:txBody>
      </p:sp>
    </p:spTree>
    <p:extLst>
      <p:ext uri="{BB962C8B-B14F-4D97-AF65-F5344CB8AC3E}">
        <p14:creationId xmlns:p14="http://schemas.microsoft.com/office/powerpoint/2010/main" val="75457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1857B48-8CC9-4061-BFB7-D00B340317D3}" type="datetimeFigureOut">
              <a:rPr lang="el-GR" smtClean="0"/>
              <a:t>3/3/2015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3C42CC5-E189-4996-8860-E7FC4EDD6EBD}" type="slidenum">
              <a:rPr lang="el-GR" smtClean="0"/>
              <a:t>‹#›</a:t>
            </a:fld>
            <a:endParaRPr lang="el-GR"/>
          </a:p>
        </p:txBody>
      </p:sp>
    </p:spTree>
    <p:extLst>
      <p:ext uri="{BB962C8B-B14F-4D97-AF65-F5344CB8AC3E}">
        <p14:creationId xmlns:p14="http://schemas.microsoft.com/office/powerpoint/2010/main" val="47302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1857B48-8CC9-4061-BFB7-D00B340317D3}" type="datetimeFigureOut">
              <a:rPr lang="el-GR" smtClean="0"/>
              <a:t>3/3/2015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3C42CC5-E189-4996-8860-E7FC4EDD6EBD}" type="slidenum">
              <a:rPr lang="el-GR" smtClean="0"/>
              <a:t>‹#›</a:t>
            </a:fld>
            <a:endParaRPr lang="el-GR"/>
          </a:p>
        </p:txBody>
      </p:sp>
    </p:spTree>
    <p:extLst>
      <p:ext uri="{BB962C8B-B14F-4D97-AF65-F5344CB8AC3E}">
        <p14:creationId xmlns:p14="http://schemas.microsoft.com/office/powerpoint/2010/main" val="142257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1857B48-8CC9-4061-BFB7-D00B340317D3}" type="datetimeFigureOut">
              <a:rPr lang="el-GR" smtClean="0"/>
              <a:t>3/3/2015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3C42CC5-E189-4996-8860-E7FC4EDD6EBD}" type="slidenum">
              <a:rPr lang="el-GR" smtClean="0"/>
              <a:t>‹#›</a:t>
            </a:fld>
            <a:endParaRPr lang="el-GR"/>
          </a:p>
        </p:txBody>
      </p:sp>
    </p:spTree>
    <p:extLst>
      <p:ext uri="{BB962C8B-B14F-4D97-AF65-F5344CB8AC3E}">
        <p14:creationId xmlns:p14="http://schemas.microsoft.com/office/powerpoint/2010/main" val="182671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1857B48-8CC9-4061-BFB7-D00B340317D3}" type="datetimeFigureOut">
              <a:rPr lang="el-GR" smtClean="0"/>
              <a:t>3/3/2015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3C42CC5-E189-4996-8860-E7FC4EDD6EBD}" type="slidenum">
              <a:rPr lang="el-GR" smtClean="0"/>
              <a:t>‹#›</a:t>
            </a:fld>
            <a:endParaRPr lang="el-GR"/>
          </a:p>
        </p:txBody>
      </p:sp>
    </p:spTree>
    <p:extLst>
      <p:ext uri="{BB962C8B-B14F-4D97-AF65-F5344CB8AC3E}">
        <p14:creationId xmlns:p14="http://schemas.microsoft.com/office/powerpoint/2010/main" val="235161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1857B48-8CC9-4061-BFB7-D00B340317D3}" type="datetimeFigureOut">
              <a:rPr lang="el-GR" smtClean="0"/>
              <a:t>3/3/2015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3C42CC5-E189-4996-8860-E7FC4EDD6EBD}" type="slidenum">
              <a:rPr lang="el-GR" smtClean="0"/>
              <a:t>‹#›</a:t>
            </a:fld>
            <a:endParaRPr lang="el-GR"/>
          </a:p>
        </p:txBody>
      </p:sp>
    </p:spTree>
    <p:extLst>
      <p:ext uri="{BB962C8B-B14F-4D97-AF65-F5344CB8AC3E}">
        <p14:creationId xmlns:p14="http://schemas.microsoft.com/office/powerpoint/2010/main" val="48742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1857B48-8CC9-4061-BFB7-D00B340317D3}" type="datetimeFigureOut">
              <a:rPr lang="el-GR" smtClean="0"/>
              <a:t>3/3/2015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3C42CC5-E189-4996-8860-E7FC4EDD6EBD}" type="slidenum">
              <a:rPr lang="el-GR" smtClean="0"/>
              <a:t>‹#›</a:t>
            </a:fld>
            <a:endParaRPr lang="el-GR"/>
          </a:p>
        </p:txBody>
      </p:sp>
    </p:spTree>
    <p:extLst>
      <p:ext uri="{BB962C8B-B14F-4D97-AF65-F5344CB8AC3E}">
        <p14:creationId xmlns:p14="http://schemas.microsoft.com/office/powerpoint/2010/main" val="2717837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1857B48-8CC9-4061-BFB7-D00B340317D3}" type="datetimeFigureOut">
              <a:rPr lang="el-GR" smtClean="0"/>
              <a:t>3/3/2015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3C42CC5-E189-4996-8860-E7FC4EDD6EBD}" type="slidenum">
              <a:rPr lang="el-GR" smtClean="0"/>
              <a:t>‹#›</a:t>
            </a:fld>
            <a:endParaRPr lang="el-GR"/>
          </a:p>
        </p:txBody>
      </p:sp>
    </p:spTree>
    <p:extLst>
      <p:ext uri="{BB962C8B-B14F-4D97-AF65-F5344CB8AC3E}">
        <p14:creationId xmlns:p14="http://schemas.microsoft.com/office/powerpoint/2010/main" val="170443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1857B48-8CC9-4061-BFB7-D00B340317D3}" type="datetimeFigureOut">
              <a:rPr lang="el-GR" smtClean="0"/>
              <a:t>3/3/2015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3C42CC5-E189-4996-8860-E7FC4EDD6EBD}" type="slidenum">
              <a:rPr lang="el-GR" smtClean="0"/>
              <a:t>‹#›</a:t>
            </a:fld>
            <a:endParaRPr lang="el-GR"/>
          </a:p>
        </p:txBody>
      </p:sp>
    </p:spTree>
    <p:extLst>
      <p:ext uri="{BB962C8B-B14F-4D97-AF65-F5344CB8AC3E}">
        <p14:creationId xmlns:p14="http://schemas.microsoft.com/office/powerpoint/2010/main" val="111339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1857B48-8CC9-4061-BFB7-D00B340317D3}" type="datetimeFigureOut">
              <a:rPr lang="el-GR" smtClean="0"/>
              <a:t>3/3/2015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3C42CC5-E189-4996-8860-E7FC4EDD6EBD}" type="slidenum">
              <a:rPr lang="el-GR" smtClean="0"/>
              <a:t>‹#›</a:t>
            </a:fld>
            <a:endParaRPr lang="el-GR"/>
          </a:p>
        </p:txBody>
      </p:sp>
    </p:spTree>
    <p:extLst>
      <p:ext uri="{BB962C8B-B14F-4D97-AF65-F5344CB8AC3E}">
        <p14:creationId xmlns:p14="http://schemas.microsoft.com/office/powerpoint/2010/main" val="316237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57B48-8CC9-4061-BFB7-D00B340317D3}" type="datetimeFigureOut">
              <a:rPr lang="el-GR" smtClean="0"/>
              <a:t>3/3/2015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42CC5-E189-4996-8860-E7FC4EDD6EBD}" type="slidenum">
              <a:rPr lang="el-GR" smtClean="0"/>
              <a:t>‹#›</a:t>
            </a:fld>
            <a:endParaRPr lang="el-GR"/>
          </a:p>
        </p:txBody>
      </p:sp>
    </p:spTree>
    <p:extLst>
      <p:ext uri="{BB962C8B-B14F-4D97-AF65-F5344CB8AC3E}">
        <p14:creationId xmlns:p14="http://schemas.microsoft.com/office/powerpoint/2010/main" val="172801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11560" y="2348880"/>
            <a:ext cx="7772400" cy="1470025"/>
          </a:xfrm>
        </p:spPr>
        <p:txBody>
          <a:bodyPr/>
          <a:lstStyle/>
          <a:p>
            <a:r>
              <a:rPr lang="el-GR" dirty="0" smtClean="0"/>
              <a:t>Αρχαία Ολυμπία</a:t>
            </a:r>
            <a:endParaRPr lang="el-GR" dirty="0"/>
          </a:p>
        </p:txBody>
      </p:sp>
      <p:sp>
        <p:nvSpPr>
          <p:cNvPr id="3" name="TextBox 2"/>
          <p:cNvSpPr txBox="1"/>
          <p:nvPr/>
        </p:nvSpPr>
        <p:spPr>
          <a:xfrm>
            <a:off x="1619672" y="3573016"/>
            <a:ext cx="6336704" cy="1477328"/>
          </a:xfrm>
          <a:prstGeom prst="rect">
            <a:avLst/>
          </a:prstGeom>
          <a:noFill/>
        </p:spPr>
        <p:txBody>
          <a:bodyPr wrap="square" rtlCol="0">
            <a:spAutoFit/>
          </a:bodyPr>
          <a:lstStyle/>
          <a:p>
            <a:pPr algn="ctr"/>
            <a:r>
              <a:rPr lang="el-GR" dirty="0" smtClean="0"/>
              <a:t>Εργασία από τις μαθήτριες:</a:t>
            </a:r>
          </a:p>
          <a:p>
            <a:pPr algn="ctr"/>
            <a:r>
              <a:rPr lang="el-GR" dirty="0" smtClean="0"/>
              <a:t>Θεμιστοκλέους Ιφιγένεια</a:t>
            </a:r>
          </a:p>
          <a:p>
            <a:pPr algn="ctr"/>
            <a:r>
              <a:rPr lang="el-GR" dirty="0" err="1" smtClean="0"/>
              <a:t>Κουκκουλή</a:t>
            </a:r>
            <a:r>
              <a:rPr lang="el-GR" dirty="0" smtClean="0"/>
              <a:t> </a:t>
            </a:r>
            <a:r>
              <a:rPr lang="el-GR" dirty="0" err="1" smtClean="0"/>
              <a:t>Άντρεα</a:t>
            </a:r>
            <a:endParaRPr lang="el-GR" dirty="0" smtClean="0"/>
          </a:p>
          <a:p>
            <a:pPr algn="ctr"/>
            <a:endParaRPr lang="el-GR" dirty="0" smtClean="0"/>
          </a:p>
          <a:p>
            <a:pPr algn="ctr"/>
            <a:endParaRPr lang="en-US" dirty="0"/>
          </a:p>
        </p:txBody>
      </p:sp>
    </p:spTree>
    <p:extLst>
      <p:ext uri="{BB962C8B-B14F-4D97-AF65-F5344CB8AC3E}">
        <p14:creationId xmlns:p14="http://schemas.microsoft.com/office/powerpoint/2010/main" val="38927907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4" name="AutoShape 2" descr="Αποτέλεσμα εικόνας για ποτε χτιστηκε η αρχαια ολυμπι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344816" cy="5829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282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hUWGR0YGBgYGBwdHhwZHhoaHxocFx0cHiggHRonHRwYITEhJSkrLi4uHyAzODMsNygtLisBCgoKDg0OGxAQGzQkHyQ0LCwsLDQsLCwsLCwsLCwsLCwsLCwsLCwsLCwsLCwsLCwsLCwsLCwsLCwsLCwsLCwsLP/AABEIALcBEwMBIgACEQEDEQH/xAAcAAACAgMBAQAAAAAAAAAAAAAEBQMGAAIHAQj/xABDEAABAgQEAwUFBwEGBQUAAAABAhEAAyExBBJBUQUiYQYTcYGRMqGxwfAHI0JSctHhFBUzYpKy8SRUY4LSJVOTorP/xAAZAQADAQEBAAAAAAAAAAAAAAABAgMEAAX/xAAtEQACAgICAgAGAQIHAAAAAAAAAQIRAyESMQRBBRMiMlFhcRShFSNCgbHR8P/aAAwDAQACEQMRAD8AqScYD7aBTKFFyQXICiDbKasmml2glAlzQordBCgsEKAbmuxokWs/gXhTLKJSE0UUqSQXUHzEbMTlJb3HxlwTqVbKmpuKXqApnop9vOM2SPF8kzZjfJcWhrwLhnMpSl84XzEM70LFqWajakRYphYp0BLHzt1d2itysUoFJSUK7t1HKkNsybX/AGhnJxawhlF1Zg2YEHKSGFAATW4cR6viZoqHGqf5PK8vDJz5Xa/AzkzXKgxGUtXwESgwrTOINVVVRybkuQCAC5BKgADXrDSUC1WfpaNuKfJbMOXHweno3HhG2WNgqJ5Jcw7dCRV+yDI2kbhUGqS5gbEIialyKShx2RLYx4EhoJwksEF4wyBB5JaAoNqwGJEsB1gmdKS1LiAzDpqSJtOLJ0z48VPMQNGR3BA+YyRcx40K48jIbigcmZnj3PGsYRHcUdyZtnjRRjGjGjkkgOR4I9Co8KqtHsHTO2jUxqYjxkwpGbQX/j4QunY3MxfIz0eps3+2sZ83kwxafZfF48sm10NCIWqxL5kpU6rsa72Y0ADiJUcQ5XUkg/BgHJ6eEKsyAok0F0gUqqtVX2o/uiHkeRFpUy+DBKLdoJ4UySBmrruTt4XpekOQIrhvcgOwB+nGsNsNjBlDl3NG6/TRm8DyYxbxP/Yv52By/wAxBShGrRuo6R4RHso8kjaE3aCQojMKAJqoVIqKAUf1h40B8VwxXLKQATo/1eBPaGg6kimK4ylRcplufH1rvePYTYgKKiSNdGj2PM/qpHpf06LnxxDZTQBsgdqs7KBb2at5vo8K5cpQ1BCCWBU2ZTuyQKF20eDkYpISlK7ZW5VJIBJIBs5tpq14GMsSgCoPmfLVioE8wNzQBo82a+Z9VnpY3w1QTKY1CUgKJQpINlXVQBiGAZnY7u0E4PBllrQKBThszWKSTYgA+5qQol4iYhaRagCUM7O7X1AZyzwzw3FTkMtNmyJcsfEsN3DuKiwENCcUqYJwk3aHOAkd9yrz5mQsH8Ibal3cEKFwYskjBP7VIX8EnBUqWuhOVsxbNShcjq9qQ0E3rHqYm+Ca9+zy8qjzp+vRFNwYFj6wOEnSCFreNI1RcvZknxvRqArcx4sdXjcKj2kHoXs0lraN8xEYVjQRsJalBxaEnOMdy0PCMpajsgUsxo0E/wBKY2RLA1+G/jE35mBf6h14maT6IE4clusGq4eGo8Z34BZg/j9ekbf2loEE+Dn4CM8/Ph6Zph4L9oAnScpiIJgvFcWBIEuWXdiVA3AqwFxo+7QLPxk01RYXZIBZrjM0c/ieNerB/h0m+6PTIVsYhnLCA6iEjc0gHi3E1OqWVqKk5ZhBWEAggsl2VmahIDC14rR4opSmZFrjnb1/YRN/E2/tiOvhq9yLX/aEuyVZjT2Rva7CHGO4WuUHLEOzjch7GEPYbGJVikylpzpKSxUhNCKiw3ceYi4faLiijCZxRQmJA2qFDm9/m0Tj8Rycvq6Hl8Px8Xx7KYZuWeXsw5jSjGg3sYIm4sVCS5bo3R6xXZuJzHMFMqlX11IDN7zf1DXOUM2wILG2gfchvdCf18oOSXvZT+ihJJv1odcU4kkgAO7soVDUfZjC8LZi4UzhyLaX1cN+8LZ053IbrX5fLxjJU5XKGIc0Pn4V66ekZcuaeR8n2aMeGGNcV0O8NjBlSBrv1DFy/TSBuIS5YZQPKxPmGGt+vrA2DnKW+1+Xd7Wtuw+cSzZz2FKJDgeT+UH5kuFSO4RU7iQSVnNV+n77t+0GJmGgNq066VgGeVIry3IO4YORS3h4QSqUpKUZiApTlmD0Orl7PTpEeEntFeUVpjNOMYuxUoUrcVr8tYlHFQxcWFhr4bawn78uxZ7AA61Y+B2jxLHopqitOpb6FY0Y/KzR6Zmn42KXaDVYzunJJASHOr2dnoYmk4nvAAV0U/KzmhSQ5DNTTrFd4lPWJdfxFuYjbQbUvBXCMQFhIonKDQsAQPE1e5i2DPJSp9P0SzY4ta7/AD/BpiuDSlLKlKU5NcqaeVIyIMRiSpSlBSQCXAe3oY9ijwy/H/P/AGcsq/JoieiXN5WyKcZl8wDpIAc+dWcAXvBmJxKVJShb+0CmxGVlAgFgQ5arGkBYaUckxeUpCaKewKgzB6MaCvq8aSZxykJsSymqS/M3g/ytGBSq2v4Nzp1f8m4wylzCEJJUgFS9D7SQ6HD5qkP1prBuKkMJZShSnyqOVQYouQSARmcCpFGMArDk6qFX1Z6uSCCOtR8IKkmndoUzlwkgOQXcpalvAvu8K2xojThnECFmWAcmYqCVPyqHVP4NyzNeLbg5wmIC01B1Yi12eKdhULCSUpzLmDKhQzEgkOokszgFQbVgYadk8UnvSZqlZEpqDUDo/wCFnBel62EbfE8twfGT0YvK8RSVrT7LHlMe5TD1XDEdfWBVYEA3Jj1V5EWeW/GmhZkjMkNDhYinYdrQyzJgeBoBMqBVTVoTXuwCV5cymerV5dPgXhjipWRGcrSEgOXBJAdnppG0spmAJzS1DqhXg45q6R5fn54zjwT2mej4XjyhLm1poRjFzlZsstCqtRaz6snxjZc+aKGUgJepJWb7nLHi5mOQtYEvCirEjPVrG5amkbTZ2ONlyE/9qjGNeLmatRNcvJwx05AU2fM0Mty5ACVHp+YViLDHEqUkiZQGpTLb4k/XukVw7FqLnEITSyJdPSN8ZJXJkGYudMWoEPlKJYqpmTQl+mrwMni5cato6HkYpuovZvw7Cr7shU9bpWoEJKU/jVWzhwXvqYH4jwuQjnWo0pzTSXv1rSPcGiQVJK5S0rWkrJWsqBQAXJYByCLbV0hV2Z4Xh5xmslSkpW6DmIGUksGoQzawMWGWWXFMbJkWKPJk0xOF7z8JBluFpdQBcgJbdmMJFiWme6M5SH0oaFmrvpF6lcEkptKT51+MHCTsBHoQ+Gy9yMEviMfUSm4HjSpM5ExCEhSbZzSoIqE1i1YLi83HKXh8SuTkVzJVLokFIH5nJBzXOsVnjnCkd4lCArM7k3DHQeF4v3CuyOFThyMmf7sklXNXLmcBXs3sLRjyYnjdGzHkU42ULtZwOZg5iEqIUiZVC6UZsyQx8DpeFspiAkvmbVi9NK/PWBp/E1zUSpSnUmWWQqtAwzZaFj1elOsDISpHKUqUACQ3vcjTr1iM8b7RRZF0bYRHOEklIL3+YdtDGmLBSzO34WLvWhod38oImhBSFEBwHJHWrF7/AIh72gzAypU0KBCiscwKRo1AOj6kj3xXFD5n0+yWSfDfoWYNQLpZyASGoXsX+qQXLYrqQ4sx/FbarN74hwshMslajVByh2qTYEN7QtbUxEUHIVAKcDMlr9COg1MTcZW0h+UdWMxlQHIqpWnhdrEt8Y8SkzCMnMEBnegNXBLPqLneA+9YBwdy5cBqHrW/rDvDy192yEgklWYKYOVHM6gdgaPpFvHi26bJZpJK0gNSSkn2BQlRAc2F636QKZzsbkDYJ6vQ9NfWPMXhlAPmalQPk9nqYGlDKFOXdCqJAzDV6hinwI1gJc/t0dfHvYZjc3dBThSlGqWFBow0IDvCKbJWAVAcvwpenwg7EsAlShcZQX1sXcsBfXQxDLxyWIUlqMxLlmGtDoPKkK5N/UkHilpsXJ4ksAB7UjImXw1BJPegPoyi21WrGRrWSVd/3I8I/j+w3xOXJyFwSCczVAJAIdyDUlukbYHAKFC1VuSVNQ3UHvUEUHuaA5eMY0UzGiWq+xBuHbW20F4mfmBdgSSXVmuVEkNUVcku9ugjHGNdmqmDCTNKykJKqucgbWpLBhvQRpiZ4Ql8oIIDmrsSGYimvmGj3CyXVzAhSfZL5RRyWVTV2GrXglWGDIOemZNuYEAF6FzUsG/V5c2r2NGMuJHh+IBdlKAVVSQzODqPr3Q87NzECcc62lrDKL2IqL0ty9XhHicO6ecGWU0BNSomtC9gDarGkHYSUEoTzZi4pckFLglnAFTr0hHUXaItSWzruFmpyJyF0tQu7jxN4lBEJOE4gLQCkuN/IP0palIPlYhJVkCgVC428Y9VVSZmvYaVQPPmQUhI1jxTdIZOgNNlO47JUZstQmrylXNLzHIctXbenhQFotuI4FKUgTRmQuXLVkKCU0KKhQ1DsptCBCfj0pH3ZauehGhyn5OPOLfhUvKI3Qfen4Rk8hReW6NGDksdNlLkYfIkJqW1JckkuSTqSY3aDgkax4pCY9eORJVR5MsLbuwJoB46HkKcA1Tf9SYaKSNIA41LPcL8v9Qg5WnB/wAC4k1kX8lg7PyAqUkKF5aU+RdxCaRISgZUpSkdAA53LaxYezRGRP6UfAwoxEtlENYke+PN+H1ykeh59uKIIV4niwStISQoWUgPnuwKXoa6eMQ8d4oqStLEEN7NXLg1NNGp4xW8bPmlYzFiou7nkLAEEChs4PWNmXyFG0u0Y8XjuVN9Mt3GVjKg1bPp+lUXzhqwqUoO+YEdGy6ftHGJWNXNAQsglKr+yACAKDa5p7o652eklUtDqDi9K2Gr6x53k5FOdo9LxsbhCmcLODCUDMshaW5GAzAguQdvH5x6ZgSkEMFUZ9jtvRy/hE+MKZc8pSTMZ0E2a71O3nG/FsWVspKkskEDlAdNHYWo3rE5Rj71/A0ZS9CybOWogqskmgDEWBBA0NKQVg5qhlCSWIyuki2z0BNLvtC9IJW+ZiSXVp/t09DWJsGurFOYGp3ApUDzr5xKSpXEdbdM2n4TlUQquzHUPvWlb/CJ5OISmVkykmZ3YBcgVOVdKaaHqXieZNKaqcpIIBaoD6AM4NQ1LwIiWFS0lKVAElyDVgKeTgR0MjirBKNuhnLSQtQSKoawLPcgOz2BFN4bYfFpUr70gZRRg1RStb+Af0hVhp6JclKe7QtVV5s2+inuA5Bbp5gzp6kmqgB0Yt+mvQe+GT+W7g7/ACha5qpKv2NccrMSl7hipzUa2amg84Exk8yCZIBFMobY2IJcgl9enjA8jFs+VwbAgCguavU6/VZZSinMtRJUrUeDClwKN6x0c7V29sPybpekDY7DulQ5RmHICCWNCQD+Y9dor2PlKSspme2AHrozN6Ra5k0GiioG3TyJej/RhVxXh7l65iHI8m+vlAjlVJDSxu2yvGeRRxGQ1RwdJHMtjqMpjIraJ7G2PSD7KVZkgulQOo5iK1GUqPQ7QFgCQeQqC3vma9td/nVnEE4hYWkFKlJzlTkbgpLGzEPZy48TEGHDKaYoAvdJBYGhzAG4OjveI3o1JKw6dhjLmKCVEsxLszGlCCNVHaxO0eMwDOBra70Id202Y9INKVTAsqISEpZmDgWSE1dy+sJsLhyXopIIoSC6q0sDUk+EInaH6f6GkoAe0CoLcgGp0qwoaOfJnqDHsqUlwQsKAo2VhQkVoALAtWIv6coKVB1JAYkg0L1drkXCddbViVNra9gLlTeyOhvpeFqxckbLLJ4sUy0pQ6VJOYEvzA7Cx3a1I24bxhaJji67kgnWtoSYvHhnmKoNMrMqgYUBytVi1ozvCVJIU7UBFQwZvrpDLLJUZZQS6OsylFQBFiHHnvEyMOTctCTsvPIl55swqWuwJ0TSn1tD+VixHqRm3G6IUhV2nwgSmS6jWcB5ZFvFj4dLOQh6gZX6N/EVztbiAqXKAZ+9H+hcWnh8zk8z8HjJmf17NOP7dC1GABvEc3h4e8SLxo0iBeKjbGU/RklGD7MVhUgamE/HQRh5lKMPiIaHFwv47MJw8z9MNLlxdgjx5Kh72XUO6QWaiXGzpt9dYj4lIBWrxMb9nCAhApyhrbUMD8UmtNW+hjJ4t8nRo8iqVlO4vhEy1GXRQCXSkNny9Sq4SrKb/iG0VzF8LnKSAgghacwBOVOVnKibPUb9LRZMXx2VnLoSZRAX1zhRcukHcXpV3AhfxVZUEhSCJkxJQAs55csJBJ7vKfaJArUix0imRKTsSGkJMIo94hK0JGUFyCGUk5WcAM9+asdo7LBkp1BJ9zJp6erxx9MwKXUsCwuopLMCpOcA11pHX+zJaWmr8vzrpu8Y5/caYfacXxuFKpk9zlBWoORVgtTM1SW0DXFY1l4NKU1yknaxJTVm197w544oInzyolSBOWEgVIOcuFUDDNmYgGl2IDqJuIy5VpUAGDvU9KDoLdS8Tkn0G12CjAJCvu9HpQ1cZQxvYU6xMJc1PMtFFUBqzMGqbtb4RqjEEKM0Cmtd6AEfliDGcQORKRMmKF1BZ1BoBU0aHUU4vl36Ed2qClYooABFKWPsv9GNJUonldjV32vTd4G7wKBcgtpW5FHagA+rwR3ZqoAlTtc708nq/WMy0X7MxSiALlKbMXAZnpfxDxFJxKUkZkjm5g4oAcuv5T8xCxU6pq2morvdr0+qb8MwKp83u0rSGcuT+WtNSXqwBN40RiSbGuW6k1BY0PgLNt1t7hF4gGoJSWoADViRRjtoIkmSyhTZnFjQoynUHpS0azcIxTMlAlLgKIFHZyHy0d9fDwSMfqpjOWrJ0oeiwAUhm8bXLl3o3yiMIKS+oJBUddPB66GCMOgzQ5ORyRm0BJLHpttFgwM5K0B5aVmW6VOwA5S7nYMadRFoYYydJkJ5WuyrZ5gokpbRwr/yjIKKyqoQojcKIB8A9oyItwX/AJFOMmDTyk5lUJVUkMHJanQ0BpQ13jVM9KwOVIUCKuzk0/E6SKPoHgLHzkFSwxSXGVAGpKcxUVdAwPrrBs9MzIkjnJzHkqQkGpD38oNFr/B5OxgAVnUtWZhWpJbetmYtveJMGlFUpXlYEspVGCc+anLmKgnl6N4yTgFygcvOonmN2FACGYgMz363iFWMSEEd2QSKPUqqt3awKSB5G8dVIPKzxM0mWMxSqYVMVZnSQ3LTRhytuX0r7/UFCy0nKSAAEqISfYBdnCSrKTpU3oIiloScrkChoWJeoeot9BoYlJMtJDZgGt+EuQ71NCermOeibnSoEXJM1CUzKEEsPOnppEshk0BYABh0vSJO6cGwo129DW3hrGmIl6qzBrsQzUrRiYVbXZFFg4VisoSSoir3GrXJ6CLPhZwmJzIJIcj0igZ6AhzpSCpXEFCXMlhYSFDlcHK+ubKHPKCABqRGjx/IcfpfRLJC9jGbx9S5qUZQyJgo7l6gC7EVNbR1LhSix5FJBLuSk0YbK8Y4dwdC+9lk1WFMDUA15dPPpHdeFJLJZ7n0enlCzbbtmjEkoiUSkjV48ChChXaDDB3ny01IZSgDdrPGp7RYT/mZX+cR6iSa7PPcv0NmBgTjYaRM/SYlw09K0hUtQUk2KS4iDjP9xM/QYaUXxYsZqx32bCcgNGDjU8rA1Kq9fOBeLoAmrbd/UAwR2UH3SQXspn2zAfGNOMS2mrHh8BGPw/vZq8z7F/JWcShElJKEJBUWYJqokVHiw90VXDY0IWkIKiXLZhQWHICCAL1G8Xbi2IEqWZmUKKbCjv0fXo9Y53iePzBN7yXRznyEAhKiGdJNRdyzdYv5LhGrM+ByfQV/aRLS1CoUS2oqWPWhZya9I692XLy0fpB9STHC0YwrmkqIUpVSoeFgw6R2vsov7tI/wI+CjHmSduz0odHJO2y8uMxIADmct1BrZiySfl0EIc+bMc+V3DGtLjL08NIbfaHNbiWLH/Ue26EkdLG8IEoOUuWq2lxRqtaGqxHoyTOYNd6VPXTo2nUxkxZarAPfU+lIkTg157W6189rwbL4NOnABElShVlAgV8z6WMc+zl+geQqW/tVCSapo1wS1tIPnYrLlZiVH8NnowJDUNa+YgTHcDxGFyKmoUlKiwJDVTUh7WePEKBSS6EJLAMSS4rzAl7PWsTnFDxbCxh05uZP4TVva3PxA8Yi/pEIACNRUn8T6Pp1AjUTlFQKSXI9ogaglIfXXrXrEi5alDK4USSQwYixqHDA0Oum0CKlegycaCsKcoHKE0FrsXapFnBr0ib+oyEuXQoEKY3AD5qUoKisLZawUFKwzii06UJHn0P7RFMAShLqJex8AxpZm3631EbjKwS+pUE4LFgpoCop9trO5YNrQPGkzGOtSRmTLURmBLvd0uG5fTQRLgACEEBgfZNWIG+5/mIlS0pUk5qElJSp6l+tWg/N260d8vSsLM1AplSptSK/GMhbMwRe493zrHkN8xC/LCzi0iWkZCqhK3uFMkZnufYJ8/VfK4moKStKglaVeyklLAa7VrY+VYkxuKyuA1HBYOHZtWvaEzDNYka101hoR0GUney28ZWFus5UciXS5HMb3pU1qbwLj0pEkJQmzCtTcEF32o+0BceISVSkuzoI8Motv+8F4eaO7T3lDysq1wWBPi/xjmqQkpNtgaZSkFpjpNw2g8no4hhIxCiga0NqkFyGOsFzMP3xAIZQDfPzLxDgsM1SkuNDv84nOSasVmuHIWCCSm7AGo1+Vo0xvDBlJC1KtmQXcvYjqIK7zKQGHi1fIxLiklSSQpizOKsXcGFU6DWhfh1BqOEpYZTpa1ngrEg5SHIpcCPcDKWHSyi59s1f1j0FfeBCASXqQksBsdHub/CClylSO9GvAlzTNT3uwDkWOhG4jvPBVUBG6j/9o4vwefzoY5gJgDhVXBYhmp6R2/gy+VNdH+EV7KR0j5241w8pXMUkjKqaoDWmZRBBs1I24RwgzCAtaEpJLqKczeVPCHHaLAoTPmEOlJmK5TS5VVtqFiHBDdY04RLlFSUVAUoAsTqW8PWKRT6ZPlaL9wXhUvDoyy6vUncgNQCgDBmHvjfi6fuJv6FfCM4cuQgCVLWOVw2Zy+vjXaJuJoeTMH+BXwMela4Ujz6fO2GdjsxlJro4pZzRq9XjfjfLNU/SvkI27EpPdIf8o/1qjztPhytS0hWUlIYsCxa7EERi8TUzb5W4HLe2XG1EFGZGZKyMou1bhuo1rFIVPKi7l3fze7+kMu0vA14ZZHMUWClAAktsCdPlCZKFEPpu8Lmty+o7Eko6HHBphzh7GjeT06R3nsukGUgtdCaAn8rx8+8IJ70EmxqPI+kd+7In7qX1SPchI/aM7Wy8Tj/2lSlDiOJOYe2lQ6OhBF9nEDAk5FZuVgnPkNCRUpA2A+GkGfathlJ4nOUbHuz5d2gfEGK/hOKmWlaA2VQvUOQpx4XsdhFIdUTn3ZYcNiESZlZZm5QQ6S9UgKVcEAOCknr5B52IUM5FQ6jTZ1SyPOh9Ip2C4xNk94oKDFOQpJAcKI5gDc0G94t3YQ8z0sk+ru3oIGT7UHH2xz9qUr/gJaqH75Pgykr9Y5XiJ6UlkFwbJLE78pbM1mjs/wBoGH7zhxDVTMlGlfxMW8iY5ZOCMoZIAZVWUHNBfmBqf9qQsEhpumDYnFFMsMAoFxSp5kl6blwRaM4lxdaygZSQlJGVTuhwAwewoGA90b4SYsHlBVoosPrbmDwRjETCysqkpBBOZJJG96HrATrSBQqxk/MA6lPVTPRquLXDU/iIe8zhIJcaClhXZ2frrEIQBmc7l7vUfWlol9gPQn4A3DWEMzkMMLPZisAZRlv4OR4NB0kWUohi+lDsNfWFElWcUoLVN/DwMFSnQmpZ3IvcMaU69bnpEJRKKZNNmlJIKRv7W9d+seRCMQDXKK/4Y8gqB3zIkwnBQYpBtpAOK4WcwyOxYEbAt66vG+HmKAGYAHrQ+sETMQoSlqSpiBTpVqPf0ivT0Zxfxaef6lhUJygdWH7mHuHxjgBhd/Otel4ZcK4fLWy50pKlOSSUJrVQFw5pl3iXtRhpaRLVLliWTmCmSBoKlgKu9xHZN9DyToUf1P4qRiJpUQQosGdPiCaQvTiAENc1Gn0zRc+zqMGlMgzEJCpyglLrUQeQ5qZtFlCWp7TRJxBFN9FflqSosWo5B+TbQRJSQAHqff8AsI6Wvsdg5zvJVLAI5kLIJ6VfRvPwjJPYXCBxlmsCT/eAvufZheL9DqLRyfDYhYmlJGpoXLa0O7b6wzwmHEyYZaiyVllDNk3q/gNfmQemJ7CYJSswC8xZ2WAfeIqvEcOcDiihQEwZHRMKebKXYXZwQz+O7RWFKSYk4vjopfBcEuXik5nKSzkm5zAV0e8d74FO5EdE/OOU4LFy5mVnH3qDkLuWNSPhTWOq8FSkJSwDN191Yef3D4/tOU9tFVyhJzd9MNSbEqNHJa4NGFelEXCg9CKOM27PU2vDjt3PedlD/drWkOTmIc1LiofUUvCLATWSTzX26603iraJxVaOh9nODIlErCs1wkkVAc+uzhobcQB7qZ+hXwMKuzfEVzkKKkkNZVnLWSGsN3N40xYmWzqIbct51rFp51CKpdkceFzlt9Fn7IKAlpFbJIzCruonyBgDtpxtMiYrMFEhKSwBsS1IofF5q0UzqewAJFN7xX1SibknxMZMeSUd0a8mNS1ZrxrDT8RPXPCFlCiyCJavZB1YbUhLPExF0KAAbmSQw10jvn2cSR/QSeil/wCs/vGn2ro/9KxAvWWfSciO5Nu2LwSVI4RwRRM1IG5f0P15x1XhHaNcoJSlKWDu72OXr0jlHC5uWai9xYtct5xc5EwgkXfTzeOa2FdEX2zqKeJF7KlSzfXmHyijsCTU9A1/CLt9syn4ghX5sNKL+a4pdaH0d38YPoV9mZSWYNpb1t9esdF7B4dykuQUgWa3dzDVw/4emm0c4StiHBD2raty+gtHRewEyxTqh2P6Fp8vagSGh2dG7VIQjAzVTH7tGUr1OVKk7VjjWI4hICJolkzJagKqBQczhgjYUAL1LkigjtHa5IVw/FAG8pZcB2YvT0j56/qUlRKQP+4Xqb+UGLpaBNKxxwKYrvAy1ALVXKSHFqgHb4x2Ts4smWnmJtc/4JZp/m0jifZ9YEyUzkhaauK8wbz6H+Y7N2Sm5padOVHvlSPfeJy7Hj0cs+0LhSZfEJyUjIhZSs5RQOhJNhR1OYrapJTyvrrXzYVb9o6J9qKmxqQUZkmXLVbYzB8BrFDVPBVyuk6KspjcOXLPTb58mwS7JMFJYOQXVoDRmO+oiXEqJBCSkkCqS45iwBB2r6+MRpC5RBfOhw7+AYUNqxrOxCQMxSMpBABINdwxozCj1gduzv0CJxqv/bH+YftGQKqekWqPPzjIrS/BPY49uXShvtaoj3uFCUpKquw11UPr1i7cM4PLWBMVLckBnTlBJqaUGsBdoMEiThyuUhsykpIUl0nMWNFWN28tomnug/LaGU3BykpkmWhCV957SUj8qwXpYvr0jbtJglTZQMtJKgTZzoNNqQBwZGbKOSzbtRVR4saxZ8biRJlgOlOc5dnNWCXqTf3wHZZpNHOJ3AJiEA90qvRxXcj4XgHEOJqEueRQSC7VChUbWf0ixYTFzwmSszphQtQdJUs3PUt6dIV43ADvZSl5kS5q2KqUU/MxdvB2LDoYZ6EiqZ9BSQwb6fxjMLLDEmtTcwNwicFyUfeCYoAAqSzFQ8LGlYNCQlqwiKMhmymZoq/b7Bib3Bzc4z0FyOX3ODFrnT0pYqNDT1LRTu13EEInIPMr7sEFMtSksVKo6Rf+IZIVsrUqQETpaHObOC1elTo7tSOn8GQyU/Pxjn5w6ps6SuXLnZQ5/u1jKXSxqgUcOXjpHDJJSGIbx/Uf94NHHLftYURjJRq/dECuiVr/AJiqS52VNnJJeg66+UXz7VOEz5s2SZMmZMbvAciSWdmcgWP7xUpfZvGf8tNFz7JikVom3sv+AmS0ywEGjOxPN5wvxc/UD68opc3hfFBPKzLniT3jgFQZMvNQNm0FKRbcdOT9GE8mcnxobx4JWU2fjCtRUq5+qRB3ojMShncfD94hRM6RNORWkdh+zeZ/wSLUmL/1RD9qEx+G4obBH/6y4k7DyFysIgKA5iVhj+BQBB8ekB/adiAjh+ICwfvGSkgEgqzJUHIDJsb7dYFytA1TOHYBLzpYuXS3u+EXWWitj4+cVHg8vNNS1CkZvpvERb5U4A1fySrfwi7eyUVo0+16Se9wc1xz4VCeoKCXfT8Y98UpQUwLVNKD0+cX/t1hxicDhsQCU/0pMlYKVc2fJlUkswqGY7xSE4hKZiXL7voT8o4DA8SkAUU7nTUft4x0HsJNfI7nMmvmU/7RzopKyfGwt5R0fsTLUkpHdTiQ1QkMWKVa/pOsDI6WwwWzpvF3Vw/E5Q6jImsk6ulZZ9Hj58wUvlVy3B5iaChar7tpH0Nw1SjLKFSl5SnKoHLUEAGma7P6xwrtVgBhsTNkLUeVVCoBJUkgKSprPzEOKfAJB8tIaaoD4OvItJvkUkkeBBpHWezOIOVLBQBTYp1ADDrRHujl3BsMc6VJllY/xU9Wp/BjpHCJUzKE90AAGpMFsqho9wtUJlexodCf7T+bFIJcESUhmNTmmFuuhp5xz6XNAWQmri+xuDXb6eOudtOFKnyFTDJPfS08hCgpwS5SUi4qSNq9X5DIkDMBTdyH+qQ2NpoSemTAEpuAFEhhqfLUmB5KEg/eJGgoPf8A7RvObdLC1qnV/dHmJxJUw28rt+0U2LZ5/Zz1zH/L/EZE0rDoIB/f5RkDkLZ1bDqVlYFmaw089qQo7XuZUs0YzkCwvmdL00CT6w3OIZBBKUqslwVB6mrMbAwHipZnpQlc1AQCFju0MvOklqrJCfBj4wq7LMF4XmYBxQAXemWlwd384Y9upmXCyizvM1f8pjbh/D0yiSFT1AgMFFDA6nlAOoAaPeOkzZWUYZSsh5OWYQVGjkCtPp45PYH0c7EyYVPnUhLULlgb+A/mPP7WVnHezllIUHGZSksDoBeCE8CxZdsPOq49mjxFJ7G41bnuQGpzrSn0BNYpJJixtHcsDxzCTQFSlhQUHBYimt2Y9LxN/acoK5am/k0U/s3h/wCnk5JssCYkVZaFPuWDl6WaC5cxCHKEIeYXYzLs9sqS1H/mM7kkVpll/tNBqkO9KUrA+G4mJhWySMishdr5UKpWoZQ2hDPxCjy904NSUrUwL9UfKCeGzigTDlUAtYUAASzS5aalhqknwMdzZ1FsRxxISBkUWDXERL46PyH1H7QpxGMyypaqPMd0UBTalfEwBOxSyOVA6uRTwrvDOcloCimPJ/aBqCUT/wB38QFO7QK0kV2zj9or+MmzSHYfsevNtpAWMTMKshZJIJAJAcDUOfA+YgfMmHhEe4zjkwpI7kA/r6jpFP4p2hmIU3dk2By1Y3LUqwIgiZwyfRiwY1Bd3tTahgCfwKYvMRMFQ6gDsTplKrhurDrHJt9nNJdCfjHHklgpKwxYh0jUh6jw6VMTdmkSsRNCCZiQWGYFJqXZ+RmdtdYLHYWaTWcApnIzixFH+7+mMSSey2Iw8wrkTS1MrqqRauWWdflFL1oTdnRZSMRLky5cqZK5QlAKpS7ClWmX1ifjHCU4uQcPiZrS1EEmWAh8tQ5Vm1YxXpZnEJXMnTMwHMlE3k1Y1RmJs9RXaGKMXMSgAMUM4KlF2dqsizuP3hPqQ2hTI4PwVEzu04rKt8vtJFdicjXgnH9ncEcPNmycQpZloKmExBroFAB9IT43sVhZq1zJgUFzFFRPeMHU5LD/AHtHuA7JCXLKJU+cETQygEoZTOGPJ1PrD6AEYLFGQFABK0rACkTBmSWqHFor3HuFyMTM71UpEssBlkgITR65R+IvfwhhjOzkyWkET1qSaABIJuKftvBQ7IKKXOIXb8qWf5Q3OKYnFsqknCIlJCUpJA9d7wXgscULSUkhiCxNKV0gLtbww4WYhAnZgpLhwxHMQ1L2ivqxCriYH+usDTGOsn7QMV/0/wDJ/MazO3GIX7QlKcNWWDTzjlC8TNFlK+MG4HFTCK1I3/hofS9CbZ1PsF2Qwk+XMzpVykAMtQo2ta2i0yuxGElKCx3oUKA96o+TF3hB2cnqw0sFAUgTEpUos4JZwzvvpDXHY6euneKCaMUparbpIMTc4fgdQl+Q6dgUFYIBpZz1BqG3io4z7OsGEzVITMSrIogiYaFiaA0vBUxEzOSpayw/Msb25o84PJKZpSFKyTXzgrWr8JoMxOW+jQqmr0hnHWzgiTrq0H4IB1CZ41F/P3x19PYnBmYr/hZeW6WUsPXVl3hT9o3Y/CYfDSJkmX3JViESlkKUtklCzQKUdQPhFrT0S4nOVy5bxkZjx3cxaEKJSklLmlqGldX1jIKgxKLzge1k1SUKSJSXoUsDXmZiC4s30RBh7ZrMxcpIClJZlJsfZYprVyp/AUfSnJUmUEJLy5gQFJJJYElyEk+J8zBInkzpU9MrvgoFKw6G5WsxoHUqh2u8Ra2WsuEvia1pBVNKUi4IIdJcsLl2I8W9MwvEpneMtfspuByvUO3R008K0hOnPkAVJXLMxSwAoAgulRDlxRm1fXSBsBKxRzd5hwkgAB1ILnUUUKkauNIG0Gx1Jxy+9Ockp7tKgEFgylHOoAByoDLTQHeJZExSjmBCkgv7T3flDOFFyzH3wnkiYZqVLl5QEIbLzBRUGUlgoVez/CsMM05EzJkWErPIvLdbKLe3Wj+0dh4K7CgzD4yYCoTZaUlJBzUqn8JcF2JzOIFROXM4hPS4ISmX3dKOUKfK5apfmvQbQQlKkKJUQpZSCVBglKuYZRRTCilEsddg52CxkwKzFMspADAKJIPMSQe7qC7D9JvqUAOxOCm8oS5JYFn3AqXqf4hLIxsxauVQUkvUGiSCynF3Dhweuwh4vjy8pKEglIBZKlVBVl5eSrXOweKvIxkzN3IHdqqsF1kkGpFGBZwCavs7GC2jhxMlTFzZCFgGXzkjTMAkh/CrfxR1ipCUJUoEhkEFQTVg5oGPwuIT4ZEwLzpXmSQUBNSQxS5BKyXoaPsztGnE+JTUyXGRd6EOpRD1LEC7U1vAs434fJ71KVlakmYt05rEAMbgXDHLSoLddOKYZ8Th08oOYmpHMnu1ZmcglmTR9REcmbMEpGcEli5yFLGhSSAWcAUI1beBeJrmnFYeYlSAZebnMtRBSsZeY53oA7Uv4wE17OpluUhksCHoyXuQKMxZwakWp5wlkYIvnU0t3Cgog0v7QcAW9TA2JxE7MlOaWtCiSsplqSpIDNlOdQLnQiz1iSeoqABLpDBlJFbNcCzRzYaG2HlDvBzAjIwoSaG76gwRLkpDuoVJuw60FLOB6QoXhwtSFLKgUBQBQ6T09k9BQuPfGk3DS1K5woobMQsqfPmcdLbCOVgY9ws2V+ZLAH66x6mVRJZnQNRXXSkJJWFw6AsJlqALuMy7etB/ESkgghAUkM1Dp1c0qdNGg7OQyk4VyQbmocj3MKBo14fI+4lBgfuxV30GusRJnAJbIs0AqAbUrU0jxCpQASEJCQMuXSmjaR1HG3FwUiUSEt3iQXe5KW1Zr+6GaSkINUkdG84RY/FSsolhKAxSCmls6bjZhrePJ2KUmWhKVtlDEgAv5E0t74Po4qn2kKJ7qchAUlihSu7SQFXDZkv+aoo43inTOLaEI85SP/GOmT5YUkBc4lgwzqAOp367e6Ip/AUKJUUIOdsr5SCw0/gwYSa1QGv2c0TxQOeVH/xS/wDxgnA48EkgSnFf7tGg/TF+PZPDgP8A06DSxWrrEi+CyQpIGHSWBpzM5P5g6QOhh3L8CizE/aEiUkJQtMzKAAEIDAACgJDU6PA/BO2+JxC1jMAKZUZUksKEAhLn0h+cBhZxy9zIKhcAoKn6hnjzC9l5CS6cOlKqsU5X8n/eFdBtgeJ7XZUnOpIU9ErAS/XrSsaSe06UqKRMRZxlFQaPZiRbaJeM8IlB1rkzSEBnSFKpeoSp+toBw3DcFPIISkm9TNSXoGZx6UaFoNjLgnFROUcswZySXQ4q+rki76QYrjCBInomhM4SSTzgKGYDlYEXBJr4tA0rhGGwgKwiXLCWJUSaV/M5N7B60gZXZOTNSpUpcxIJL5Jqi7lyCFOKmsclTDejfBS+HLQFTcNKzlyppaLudkRkVjE8Iw0tRQZ890ljyP78sZFuX7J8f0OZeAMxOZgsAgZl+QO+ugghPAlFlKCKUBHiRZhV9YyMiSiirYZN4bMUEg5SlKs6KWUyhQZhopVzBUnhJJLqD1NiPMkE+nQRkZHNIFsAlCSVKAJepJyhqMS9HvlOsMxgE5Qs1LBlOXDhi1Az1s1C0ZGRyDLQMvCoTMKSo+yCKqsHfXqI2VIyqKCXJCSCXYBT5Qz/AOE6xkZC9nImkoCQcujAsGJpu/URpJxEo1dY3NLMpVB4AxkZCt0FIHxGPlJKilRIlh1EggAEAnlA5iw8t4C4RxsqmrBKciA+QIqzn2VMGtqD46jIyBydWdLQ5RxxGfIAxIcU1LsPQE6QMvtDKUWyVdhobOS48tYyMgObqwNKiOVxlmdOVDqq5OvKTvQ+7SN5XHQEuApRzVdgwdgzaabxkZHRmxopMll8XQ5KnCSKMLBxSlXqa9IqOM/rJM3NLnuFVZTkAFzYmvujyMhVkkpAkldD5PGFUCgxIBBelhVq3e3vEEq40Wy5GVZJJcHcFqt6R5GQZSYWkA4Lic5I+9KFpKixAIIeoBFjT4awxPGpdyCaPbWzM7RkZA5M4V8WInAGWFS2ASlQVQg3Ck6NcEF3eBuHrnSSjNNVNAFQ7Zswd1O9qDyjIyH5OhRtO4kVZWGWhDg63HiOlKQNxLGCbL7tSEqVkNFCgNOZJAJBBqG6bRkZEnJrYrk0rB8JiVynDirP8g5HNrcbwbJ42VJQpJTyOk0U5rYeDCsZGRyk2rGUmxfOUAtU1MtImE1UkAF7E11uOsHI41MS5zUbUPaooPpo9jI7kxeTNpHaKZ7Qy2qwZzp8PfAONxCpsxM1YAmpoCkRkZHcmLzZ7J43N5mUHSB7SXDGlgzi8ecPxxQCJZy6gMcoepo+9RWkZGQzGTYJip5WsqJBcv8AVIyMjIO/yHkz/9k="/>
          <p:cNvSpPr>
            <a:spLocks noChangeAspect="1" noChangeArrowheads="1"/>
          </p:cNvSpPr>
          <p:nvPr/>
        </p:nvSpPr>
        <p:spPr bwMode="auto">
          <a:xfrm>
            <a:off x="155575" y="-2239963"/>
            <a:ext cx="6981825" cy="466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942966"/>
            <a:ext cx="7417170" cy="467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Ορθογώνιο 4"/>
          <p:cNvSpPr/>
          <p:nvPr/>
        </p:nvSpPr>
        <p:spPr>
          <a:xfrm>
            <a:off x="155575" y="188640"/>
            <a:ext cx="8520881" cy="1754326"/>
          </a:xfrm>
          <a:prstGeom prst="rect">
            <a:avLst/>
          </a:prstGeom>
        </p:spPr>
        <p:txBody>
          <a:bodyPr wrap="square">
            <a:spAutoFit/>
          </a:bodyPr>
          <a:lstStyle/>
          <a:p>
            <a:r>
              <a:rPr lang="el-GR" sz="5400" dirty="0" smtClean="0"/>
              <a:t>Αρχαιολογικός Τόπος Ολυμπίας</a:t>
            </a:r>
            <a:endParaRPr lang="el-GR" sz="5400" dirty="0"/>
          </a:p>
        </p:txBody>
      </p:sp>
    </p:spTree>
    <p:extLst>
      <p:ext uri="{BB962C8B-B14F-4D97-AF65-F5344CB8AC3E}">
        <p14:creationId xmlns:p14="http://schemas.microsoft.com/office/powerpoint/2010/main" val="39904528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395536" y="1628800"/>
            <a:ext cx="8424936" cy="5040560"/>
          </a:xfrm>
        </p:spPr>
        <p:txBody>
          <a:bodyPr/>
          <a:lstStyle/>
          <a:p>
            <a:r>
              <a:rPr lang="el-GR" dirty="0" smtClean="0"/>
              <a:t>Η Ολυμπία, υπήρξε το πιο δοξασμένο ιερό της αρχαίας Ελλάδας αφιερωμένο στον Δία, πατέρα των θεών και των ανθρώπων.</a:t>
            </a:r>
          </a:p>
          <a:p>
            <a:r>
              <a:rPr lang="el-GR" dirty="0" smtClean="0"/>
              <a:t>Ήταν ο τόπος διεξαγωγής των Ολυμπιακών Αγώνων οι οποίοι τελούνταν στο πλαίσιο των Ολυμπίων.</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221088"/>
            <a:ext cx="3312368" cy="263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117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lvl="0"/>
            <a:r>
              <a:rPr lang="el-GR" dirty="0">
                <a:solidFill>
                  <a:prstClr val="black"/>
                </a:solidFill>
              </a:rPr>
              <a:t> Το 394 </a:t>
            </a:r>
            <a:r>
              <a:rPr lang="el-GR" dirty="0" err="1">
                <a:solidFill>
                  <a:prstClr val="black"/>
                </a:solidFill>
              </a:rPr>
              <a:t>μ.Χ</a:t>
            </a:r>
            <a:r>
              <a:rPr lang="el-GR" dirty="0">
                <a:solidFill>
                  <a:prstClr val="black"/>
                </a:solidFill>
              </a:rPr>
              <a:t>. ο Βυζαντινός Αυτοκράτορας Θεοδόσιος Α' απαγόρευσε την τέλεσή </a:t>
            </a:r>
            <a:r>
              <a:rPr lang="el-GR" dirty="0" smtClean="0">
                <a:solidFill>
                  <a:prstClr val="black"/>
                </a:solidFill>
              </a:rPr>
              <a:t>των ολυμπιακών αγώνων </a:t>
            </a:r>
            <a:r>
              <a:rPr lang="el-GR" dirty="0">
                <a:solidFill>
                  <a:prstClr val="black"/>
                </a:solidFill>
              </a:rPr>
              <a:t>γιατί θεωρούνταν παγανιστικοί</a:t>
            </a:r>
            <a:r>
              <a:rPr lang="el-GR" dirty="0" smtClean="0">
                <a:solidFill>
                  <a:prstClr val="black"/>
                </a:solidFill>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330096"/>
            <a:ext cx="3096344" cy="352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8189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1560" y="188641"/>
            <a:ext cx="8229600" cy="2664296"/>
          </a:xfrm>
        </p:spPr>
        <p:txBody>
          <a:bodyPr/>
          <a:lstStyle/>
          <a:p>
            <a:r>
              <a:rPr lang="el-GR" dirty="0" smtClean="0"/>
              <a:t>Στην Ολυμπία, εντός του μεγαλοπρεπούς ναού του θεού, βρισκόταν το χρυσελεφάντινο άγαλμα του Διός, έργο του Φειδία, το οποίο ήταν γνωστό στην αρχαιότητα ως ένα από τα επτά θαύματα του κόσμου.</a:t>
            </a:r>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708920"/>
            <a:ext cx="5905500"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9116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25760"/>
            <a:ext cx="8229600" cy="1143000"/>
          </a:xfrm>
        </p:spPr>
        <p:txBody>
          <a:bodyPr/>
          <a:lstStyle/>
          <a:p>
            <a:r>
              <a:rPr lang="el-GR" dirty="0" smtClean="0"/>
              <a:t>Είσοδος των τειχών</a:t>
            </a:r>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03883"/>
            <a:ext cx="6048672" cy="465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1547664" y="1268760"/>
            <a:ext cx="5328592" cy="646331"/>
          </a:xfrm>
          <a:prstGeom prst="rect">
            <a:avLst/>
          </a:prstGeom>
        </p:spPr>
        <p:txBody>
          <a:bodyPr wrap="square">
            <a:spAutoFit/>
          </a:bodyPr>
          <a:lstStyle/>
          <a:p>
            <a:r>
              <a:rPr lang="el-GR" dirty="0" smtClean="0"/>
              <a:t>Η κυρία Είσοδος των αθλητών και δικαστών στο Στάδιο.</a:t>
            </a:r>
            <a:endParaRPr lang="el-GR" dirty="0"/>
          </a:p>
        </p:txBody>
      </p:sp>
    </p:spTree>
    <p:extLst>
      <p:ext uri="{BB962C8B-B14F-4D97-AF65-F5344CB8AC3E}">
        <p14:creationId xmlns:p14="http://schemas.microsoft.com/office/powerpoint/2010/main" val="32619590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07157"/>
            <a:ext cx="7114442"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496373" y="4653136"/>
            <a:ext cx="7488832" cy="1754326"/>
          </a:xfrm>
          <a:prstGeom prst="rect">
            <a:avLst/>
          </a:prstGeom>
        </p:spPr>
        <p:txBody>
          <a:bodyPr wrap="square">
            <a:spAutoFit/>
          </a:bodyPr>
          <a:lstStyle/>
          <a:p>
            <a:r>
              <a:rPr lang="el-GR" dirty="0" smtClean="0"/>
              <a:t>Το Στάδιο όπως είναι σήμερα χρονολογείται από τον 4ον αιώνα </a:t>
            </a:r>
            <a:r>
              <a:rPr lang="el-GR" dirty="0" err="1" smtClean="0"/>
              <a:t>π.Χ.</a:t>
            </a:r>
            <a:endParaRPr lang="el-GR" dirty="0" smtClean="0"/>
          </a:p>
          <a:p>
            <a:r>
              <a:rPr lang="el-GR" dirty="0" smtClean="0"/>
              <a:t>Είναι το τρίτο κατά σειρά που κτίσθηκε. Το πρώτο ανήκε στην Αρχαϊκή</a:t>
            </a:r>
          </a:p>
          <a:p>
            <a:r>
              <a:rPr lang="el-GR" dirty="0" smtClean="0"/>
              <a:t>περίοδο και τον 5ον αιώνα </a:t>
            </a:r>
            <a:r>
              <a:rPr lang="el-GR" dirty="0" err="1" smtClean="0"/>
              <a:t>π.Χ.</a:t>
            </a:r>
            <a:r>
              <a:rPr lang="el-GR" dirty="0" smtClean="0"/>
              <a:t> μετακινήθηκε ανατολικά.</a:t>
            </a:r>
          </a:p>
          <a:p>
            <a:r>
              <a:rPr lang="el-GR" dirty="0" smtClean="0"/>
              <a:t>Το στάδιο όπου οι αθλητές αγωνίζονταν γυμνοί, είχε μήκος 192 μέτρα</a:t>
            </a:r>
          </a:p>
          <a:p>
            <a:r>
              <a:rPr lang="el-GR" dirty="0" smtClean="0"/>
              <a:t> και πλάτος 30 μέτρα. Σύμφωνα με την παράδοση τα μέτρα τα είχε</a:t>
            </a:r>
          </a:p>
          <a:p>
            <a:r>
              <a:rPr lang="el-GR" dirty="0" smtClean="0"/>
              <a:t>προσδιορίσει ο ίδιος ο Ηρακλής.</a:t>
            </a:r>
            <a:endParaRPr lang="el-GR" dirty="0"/>
          </a:p>
        </p:txBody>
      </p:sp>
    </p:spTree>
    <p:extLst>
      <p:ext uri="{BB962C8B-B14F-4D97-AF65-F5344CB8AC3E}">
        <p14:creationId xmlns:p14="http://schemas.microsoft.com/office/powerpoint/2010/main" val="25862820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188</Words>
  <Application>Microsoft Office PowerPoint</Application>
  <PresentationFormat>Προβολή στην οθόνη (4:3)</PresentationFormat>
  <Paragraphs>17</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Αρχαία Ολυμπία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Είσοδος των τειχών</vt:lpstr>
      <vt:lpstr>Παρουσίαση του PowerPoint</vt:lpstr>
    </vt:vector>
  </TitlesOfParts>
  <Company>Ministry of Education and Culture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Αρχαία Ολυμπία</dc:title>
  <dc:creator>Student</dc:creator>
  <cp:lastModifiedBy>Student</cp:lastModifiedBy>
  <cp:revision>6</cp:revision>
  <dcterms:created xsi:type="dcterms:W3CDTF">2015-02-20T05:59:24Z</dcterms:created>
  <dcterms:modified xsi:type="dcterms:W3CDTF">2015-03-03T12:36:20Z</dcterms:modified>
</cp:coreProperties>
</file>