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7" r:id="rId4"/>
    <p:sldId id="258" r:id="rId5"/>
    <p:sldId id="261" r:id="rId6"/>
    <p:sldId id="259" r:id="rId7"/>
    <p:sldId id="260" r:id="rId8"/>
    <p:sldId id="262" r:id="rId9"/>
    <p:sldId id="264" r:id="rId10"/>
    <p:sldId id="263" r:id="rId11"/>
    <p:sldId id="265" r:id="rId12"/>
    <p:sldId id="266" r:id="rId13"/>
    <p:sldId id="267" r:id="rId14"/>
    <p:sldId id="268" r:id="rId15"/>
    <p:sldId id="269"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E5AB9064-6968-4788-A529-C5E4851808C5}" type="datetimeFigureOut">
              <a:rPr lang="el-GR" smtClean="0"/>
              <a:t>11/3/2015</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C7C586F6-AFFC-4C15-B25F-9ABC40DB2097}"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5AB9064-6968-4788-A529-C5E4851808C5}" type="datetimeFigureOut">
              <a:rPr lang="el-GR" smtClean="0"/>
              <a:t>11/3/2015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5AB9064-6968-4788-A529-C5E4851808C5}" type="datetimeFigureOut">
              <a:rPr lang="el-GR" smtClean="0"/>
              <a:t>11/3/2015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5AB9064-6968-4788-A529-C5E4851808C5}" type="datetimeFigureOut">
              <a:rPr lang="el-GR" smtClean="0"/>
              <a:t>11/3/2015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E5AB9064-6968-4788-A529-C5E4851808C5}" type="datetimeFigureOut">
              <a:rPr lang="el-GR" smtClean="0"/>
              <a:t>11/3/2015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C7C586F6-AFFC-4C15-B25F-9ABC40DB2097}"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E5AB9064-6968-4788-A529-C5E4851808C5}" type="datetimeFigureOut">
              <a:rPr lang="el-GR" smtClean="0"/>
              <a:t>11/3/2015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E5AB9064-6968-4788-A529-C5E4851808C5}" type="datetimeFigureOut">
              <a:rPr lang="el-GR" smtClean="0"/>
              <a:t>11/3/2015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E5AB9064-6968-4788-A529-C5E4851808C5}" type="datetimeFigureOut">
              <a:rPr lang="el-GR" smtClean="0"/>
              <a:t>11/3/2015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5AB9064-6968-4788-A529-C5E4851808C5}" type="datetimeFigureOut">
              <a:rPr lang="el-GR" smtClean="0"/>
              <a:t>11/3/2015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E5AB9064-6968-4788-A529-C5E4851808C5}" type="datetimeFigureOut">
              <a:rPr lang="el-GR" smtClean="0"/>
              <a:t>11/3/2015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E5AB9064-6968-4788-A529-C5E4851808C5}" type="datetimeFigureOut">
              <a:rPr lang="el-GR" smtClean="0"/>
              <a:t>11/3/2015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7C586F6-AFFC-4C15-B25F-9ABC40DB209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AB9064-6968-4788-A529-C5E4851808C5}" type="datetimeFigureOut">
              <a:rPr lang="el-GR" smtClean="0"/>
              <a:t>11/3/2015</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7C586F6-AFFC-4C15-B25F-9ABC40DB2097}"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cap="all" dirty="0">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127000" dist="200000" dir="2700000" algn="tl" rotWithShape="0">
                    <a:srgbClr val="000000">
                      <a:alpha val="30000"/>
                    </a:srgbClr>
                  </a:outerShdw>
                </a:effectLst>
              </a:rPr>
              <a:t>ΕΣΚΙΜΩΟΙ</a:t>
            </a:r>
            <a:endParaRPr lang="en-US" dirty="0"/>
          </a:p>
        </p:txBody>
      </p:sp>
      <p:sp>
        <p:nvSpPr>
          <p:cNvPr id="3" name="Θέση περιεχομένου 2"/>
          <p:cNvSpPr>
            <a:spLocks noGrp="1"/>
          </p:cNvSpPr>
          <p:nvPr>
            <p:ph idx="1"/>
          </p:nvPr>
        </p:nvSpPr>
        <p:spPr>
          <a:xfrm>
            <a:off x="457200" y="1600200"/>
            <a:ext cx="7427168" cy="2044824"/>
          </a:xfrm>
        </p:spPr>
        <p:txBody>
          <a:bodyPr/>
          <a:lstStyle/>
          <a:p>
            <a:pPr algn="ctr"/>
            <a:r>
              <a:rPr lang="el-GR" dirty="0" smtClean="0"/>
              <a:t>Εργασία από τους μαθητές:</a:t>
            </a:r>
          </a:p>
          <a:p>
            <a:pPr algn="ctr"/>
            <a:r>
              <a:rPr lang="el-GR" dirty="0" smtClean="0"/>
              <a:t>Θεμιστοκλέους Θέμη</a:t>
            </a:r>
          </a:p>
          <a:p>
            <a:pPr algn="ctr"/>
            <a:r>
              <a:rPr lang="el-GR" smtClean="0"/>
              <a:t>Χαραλάμπους Δώρα</a:t>
            </a:r>
          </a:p>
          <a:p>
            <a:pPr algn="ctr"/>
            <a:endParaRPr lang="en-US" dirty="0"/>
          </a:p>
        </p:txBody>
      </p:sp>
    </p:spTree>
    <p:extLst>
      <p:ext uri="{BB962C8B-B14F-4D97-AF65-F5344CB8AC3E}">
        <p14:creationId xmlns:p14="http://schemas.microsoft.com/office/powerpoint/2010/main" val="348374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184376"/>
            <a:ext cx="8229600" cy="3917032"/>
          </a:xfrm>
        </p:spPr>
        <p:txBody>
          <a:bodyPr>
            <a:normAutofit lnSpcReduction="10000"/>
          </a:bodyPr>
          <a:lstStyle/>
          <a:p>
            <a:r>
              <a:rPr lang="el-GR" dirty="0">
                <a:solidFill>
                  <a:srgbClr val="000000"/>
                </a:solidFill>
                <a:latin typeface="Verdana"/>
              </a:rPr>
              <a:t>Ζουν με αρμονία και αλληλεξάρτηση με το φυσικό κόσμο και τους πόρους διαβίωσης. Η συγκομιδή και το κυνήγι είναι στην καρδιά του πολιτισμού και του τρόπου ζωής τους. Ασχολούνται καθημερινά με το κυνήγι των ταράνδων, των ελαφιών, της φώκιας, της χήνας και της πάπιας και με το ψάρεμα ψαριών, ειδικά φάλαινας.</a:t>
            </a:r>
            <a:endParaRPr lang="el-G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5666"/>
            <a:ext cx="4386064" cy="290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4317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645024"/>
            <a:ext cx="8229600" cy="3124944"/>
          </a:xfrm>
        </p:spPr>
        <p:txBody>
          <a:bodyPr/>
          <a:lstStyle/>
          <a:p>
            <a:pPr fontAlgn="base">
              <a:buFont typeface="Arial"/>
              <a:buChar char="•"/>
            </a:pPr>
            <a:r>
              <a:rPr lang="el-GR" dirty="0">
                <a:solidFill>
                  <a:srgbClr val="000000"/>
                </a:solidFill>
                <a:latin typeface="Verdana"/>
              </a:rPr>
              <a:t>Οι βάρκες τους χωρίζονται σε τρία είδη. Το καγιάκ, η πιο ονομαστή βάρκα των Εσκιμώων, η οποία είναι φτιαγμένη για έναν επιβάτη. Η </a:t>
            </a:r>
            <a:r>
              <a:rPr lang="el-GR" dirty="0" err="1">
                <a:solidFill>
                  <a:srgbClr val="000000"/>
                </a:solidFill>
                <a:latin typeface="Verdana"/>
              </a:rPr>
              <a:t>ουμάνα</a:t>
            </a:r>
            <a:r>
              <a:rPr lang="el-GR" dirty="0">
                <a:solidFill>
                  <a:srgbClr val="000000"/>
                </a:solidFill>
                <a:latin typeface="Verdana"/>
              </a:rPr>
              <a:t>, από δέρμα φώκιας ή ξύλο για τη μεταφορά όλης της οικογένειας και η μηχανοκίνητη για το κυνήγι τους.</a:t>
            </a:r>
            <a:endParaRPr lang="el-GR" b="0" i="0" dirty="0">
              <a:solidFill>
                <a:srgbClr val="000000"/>
              </a:solidFill>
              <a:effectLst/>
              <a:latin typeface="Verdana"/>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511167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68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4149080"/>
            <a:ext cx="8229600" cy="2620888"/>
          </a:xfrm>
        </p:spPr>
        <p:txBody>
          <a:bodyPr>
            <a:normAutofit lnSpcReduction="10000"/>
          </a:bodyPr>
          <a:lstStyle/>
          <a:p>
            <a:pPr fontAlgn="base">
              <a:buFont typeface="Arial"/>
              <a:buChar char="•"/>
            </a:pPr>
            <a:r>
              <a:rPr lang="el-GR" dirty="0">
                <a:solidFill>
                  <a:srgbClr val="000000"/>
                </a:solidFill>
                <a:latin typeface="Verdana"/>
              </a:rPr>
              <a:t> Η θρησκεία τους είναι αξιοπερίεργη. Παρόλο ότι πιστεύουν σε ανώτερα όντα, καλά ή κακά, δεν υπάρχει καμιά εκδήλωση λατρείας γι’ αυτά. Σήμερα μεγάλος αριθμός Εσκιμώων έχει εκχριστιανιστεί.</a:t>
            </a:r>
          </a:p>
          <a:p>
            <a:endParaRPr lang="el-GR"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9792" y="44624"/>
            <a:ext cx="3324051" cy="40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9594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539552" y="4221088"/>
            <a:ext cx="8229600" cy="2404864"/>
          </a:xfrm>
        </p:spPr>
        <p:txBody>
          <a:bodyPr/>
          <a:lstStyle/>
          <a:p>
            <a:pPr fontAlgn="base">
              <a:buFont typeface="Arial"/>
              <a:buChar char="•"/>
            </a:pPr>
            <a:r>
              <a:rPr lang="el-GR" dirty="0">
                <a:solidFill>
                  <a:srgbClr val="000000"/>
                </a:solidFill>
                <a:latin typeface="Verdana"/>
              </a:rPr>
              <a:t>Δεν δίνουν όνομα στα παιδιά, μέχρι να γίνουν 8 χρονών. Αν πεθάνουν πριν συμπληρώσουν αυτή την ηλικία, πιστεύεται ότι δεν έζησαν ποτέ στην πραγματικότητα.</a:t>
            </a:r>
          </a:p>
          <a:p>
            <a:pPr marL="137160" indent="0">
              <a:buNone/>
            </a:pPr>
            <a:endParaRPr lang="el-G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7704" y="836712"/>
            <a:ext cx="4762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506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4149080"/>
            <a:ext cx="8229600" cy="2548880"/>
          </a:xfrm>
        </p:spPr>
        <p:txBody>
          <a:bodyPr/>
          <a:lstStyle/>
          <a:p>
            <a:pPr lvl="0" fontAlgn="base">
              <a:buClr>
                <a:prstClr val="white">
                  <a:shade val="95000"/>
                </a:prstClr>
              </a:buClr>
              <a:buFont typeface="Arial"/>
              <a:buChar char="•"/>
            </a:pPr>
            <a:r>
              <a:rPr lang="el-GR" dirty="0">
                <a:solidFill>
                  <a:srgbClr val="000000"/>
                </a:solidFill>
                <a:latin typeface="Verdana"/>
              </a:rPr>
              <a:t> Η γλώσσα τους – για την οποία είναι πολύ περήφανοι – είναι πολύ δύσκολη, ενώ το αλφάβητο τους αποτελείται από 32 διαφορετικούς συλλαβικούς χαρακτήρες</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89575"/>
            <a:ext cx="726452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471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372226" y="2967335"/>
            <a:ext cx="4399538"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9600" b="1" dirty="0" smtClean="0">
                <a:ln w="50800"/>
                <a:solidFill>
                  <a:schemeClr val="bg1">
                    <a:shade val="50000"/>
                  </a:schemeClr>
                </a:solidFill>
              </a:rPr>
              <a:t>ΤΕΛΟΣ</a:t>
            </a:r>
            <a:endParaRPr lang="el-GR" sz="9600" b="1" cap="none" spc="0" dirty="0">
              <a:ln w="50800"/>
              <a:solidFill>
                <a:schemeClr val="bg1">
                  <a:shade val="50000"/>
                </a:schemeClr>
              </a:solidFill>
              <a:effectLst/>
            </a:endParaRPr>
          </a:p>
        </p:txBody>
      </p:sp>
    </p:spTree>
    <p:extLst>
      <p:ext uri="{BB962C8B-B14F-4D97-AF65-F5344CB8AC3E}">
        <p14:creationId xmlns:p14="http://schemas.microsoft.com/office/powerpoint/2010/main" val="9836624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88640"/>
            <a:ext cx="7772400" cy="1470025"/>
          </a:xfrm>
        </p:spPr>
        <p:txBody>
          <a:bodyPr/>
          <a:lstStyle/>
          <a:p>
            <a:r>
              <a:rPr lang="el-GR" dirty="0" smtClean="0"/>
              <a:t>ΕΣΚΙΜΩΟΙ</a:t>
            </a:r>
            <a:endParaRPr lang="el-GR" dirty="0"/>
          </a:p>
        </p:txBody>
      </p:sp>
      <p:sp>
        <p:nvSpPr>
          <p:cNvPr id="3" name="Υπότιτλος 2"/>
          <p:cNvSpPr>
            <a:spLocks noGrp="1"/>
          </p:cNvSpPr>
          <p:nvPr>
            <p:ph type="subTitle" idx="1"/>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79" y="1628800"/>
            <a:ext cx="6575623" cy="507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4378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4365104"/>
            <a:ext cx="8229600" cy="1828800"/>
          </a:xfrm>
        </p:spPr>
        <p:txBody>
          <a:bodyPr/>
          <a:lstStyle/>
          <a:p>
            <a:pPr marL="137160" indent="0">
              <a:buNone/>
            </a:pPr>
            <a:r>
              <a:rPr lang="el-GR" dirty="0">
                <a:solidFill>
                  <a:srgbClr val="000000"/>
                </a:solidFill>
                <a:latin typeface="Verdana"/>
              </a:rPr>
              <a:t>Οι Εσκιμώοι είναι άνθρωποι χαμηλού ή μέσου αναστήματος, με ελαφρά κίτρινο δέρμα και χαρακτηριστικά σχιστά μάτια</a:t>
            </a:r>
            <a:r>
              <a:rPr lang="el-GR" dirty="0" smtClean="0">
                <a:solidFill>
                  <a:srgbClr val="000000"/>
                </a:solidFill>
                <a:latin typeface="Verdana"/>
              </a:rPr>
              <a:t>.</a:t>
            </a:r>
          </a:p>
          <a:p>
            <a:pPr marL="137160" indent="0">
              <a:buNone/>
            </a:pP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4704"/>
            <a:ext cx="38164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73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5013176"/>
            <a:ext cx="8229600" cy="1684784"/>
          </a:xfrm>
        </p:spPr>
        <p:txBody>
          <a:bodyPr/>
          <a:lstStyle/>
          <a:p>
            <a:r>
              <a:rPr lang="el-GR" dirty="0">
                <a:solidFill>
                  <a:srgbClr val="000000"/>
                </a:solidFill>
                <a:latin typeface="Verdana"/>
              </a:rPr>
              <a:t> Κατοικούν σε μερικές περιοχές της Γροιλανδίας, στον Καναδά, στην Αλάσκα ακόμη και στις Β.Α. περιοχές της Ασίας. </a:t>
            </a:r>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25" y="1876425"/>
            <a:ext cx="60007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4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797152"/>
            <a:ext cx="8229600" cy="1756792"/>
          </a:xfrm>
        </p:spPr>
        <p:txBody>
          <a:bodyPr>
            <a:normAutofit lnSpcReduction="10000"/>
          </a:bodyPr>
          <a:lstStyle/>
          <a:p>
            <a:r>
              <a:rPr lang="el-GR" dirty="0">
                <a:solidFill>
                  <a:srgbClr val="000000"/>
                </a:solidFill>
                <a:latin typeface="Verdana"/>
              </a:rPr>
              <a:t> Η άνοιξη, το καλοκαίρι, το φθινόπωρο και ο χειμώνας, έχουν τα δικά τους ξεχωριστά χαρακτηριστικά σε αυτές τις περιοχές. </a:t>
            </a: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22860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067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4221088"/>
            <a:ext cx="8229600" cy="2548880"/>
          </a:xfrm>
        </p:spPr>
        <p:txBody>
          <a:bodyPr/>
          <a:lstStyle/>
          <a:p>
            <a:r>
              <a:rPr lang="el-GR" dirty="0">
                <a:solidFill>
                  <a:srgbClr val="000000"/>
                </a:solidFill>
                <a:latin typeface="Verdana"/>
              </a:rPr>
              <a:t> Η μέση θερμοκρασία στο πιο κρύο μήνα, που είναι ο Ιανουάριος, κυμαίνεται από -11 έως -30°C. Οι λίμνες είναι παγωμένες τουλάχιστον για το μισό χρόνο, από το Νοέμβριο μέχρι το Μάιο.</a:t>
            </a: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8341"/>
            <a:ext cx="5345204" cy="359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761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509120"/>
            <a:ext cx="8229600" cy="2188840"/>
          </a:xfrm>
        </p:spPr>
        <p:txBody>
          <a:bodyPr>
            <a:normAutofit lnSpcReduction="10000"/>
          </a:bodyPr>
          <a:lstStyle/>
          <a:p>
            <a:r>
              <a:rPr lang="el-GR" dirty="0">
                <a:solidFill>
                  <a:srgbClr val="000000"/>
                </a:solidFill>
                <a:latin typeface="Verdana"/>
              </a:rPr>
              <a:t> Τα μαλλιά τους είναι ίσια, πυκνά και μαύρα και σε συνδυασμό με τα άλλα χαρακτηριστικά τους προσδίνουν στους Εσκιμώους χαρακτηριστικά μογγολικής καταγωγής.</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4680520" cy="384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6964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1143000"/>
          </a:xfrm>
        </p:spPr>
        <p:txBody>
          <a:bodyPr/>
          <a:lstStyle/>
          <a:p>
            <a:r>
              <a:rPr lang="el-GR" sz="2800" b="0" dirty="0">
                <a:ln>
                  <a:noFill/>
                </a:ln>
                <a:solidFill>
                  <a:srgbClr val="000000"/>
                </a:solidFill>
                <a:effectLst/>
                <a:latin typeface="Verdana"/>
                <a:ea typeface="+mn-ea"/>
                <a:cs typeface="+mn-cs"/>
              </a:rPr>
              <a:t>Μια ζωή γεμάτη δυσκολίες</a:t>
            </a:r>
            <a:endParaRPr lang="el-GR" dirty="0"/>
          </a:p>
        </p:txBody>
      </p:sp>
      <p:sp>
        <p:nvSpPr>
          <p:cNvPr id="3" name="Θέση περιεχομένου 2"/>
          <p:cNvSpPr>
            <a:spLocks noGrp="1"/>
          </p:cNvSpPr>
          <p:nvPr>
            <p:ph idx="1"/>
          </p:nvPr>
        </p:nvSpPr>
        <p:spPr>
          <a:xfrm>
            <a:off x="323528" y="3068960"/>
            <a:ext cx="8229600" cy="3556992"/>
          </a:xfrm>
        </p:spPr>
        <p:txBody>
          <a:bodyPr/>
          <a:lstStyle/>
          <a:p>
            <a:r>
              <a:rPr lang="el-GR" dirty="0"/>
              <a:t/>
            </a:r>
            <a:br>
              <a:rPr lang="el-GR" dirty="0"/>
            </a:br>
            <a:r>
              <a:rPr lang="el-GR" dirty="0">
                <a:solidFill>
                  <a:srgbClr val="000000"/>
                </a:solidFill>
                <a:latin typeface="Verdana"/>
              </a:rPr>
              <a:t>Κατάφεραν να επιζήσουν σε δύσκολες κλιματολογικές συνθήκες κυνηγώντας κυρίως φώκιες και φάλαινες, που τους εξασφάλιζαν τροφή και ένδυση. Η φώκια τους είναι χρήσιμη και για τα κόκαλά της πάνω στα οποία χαράζουν παραστάσεις κυνηγιού και τα εμπορεύονται. </a:t>
            </a:r>
            <a:endParaRPr lang="el-GR" dirty="0"/>
          </a:p>
        </p:txBody>
      </p:sp>
      <p:pic>
        <p:nvPicPr>
          <p:cNvPr id="4098" name="Picture 2" descr="http://ebooks.edu.gr/modules/ebook/show.php/DSGL100/418/2820,10639/images/img21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52736"/>
            <a:ext cx="3505200"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57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5229200"/>
            <a:ext cx="8229600" cy="1324744"/>
          </a:xfrm>
        </p:spPr>
        <p:txBody>
          <a:bodyPr/>
          <a:lstStyle/>
          <a:p>
            <a:r>
              <a:rPr lang="el-GR" dirty="0">
                <a:solidFill>
                  <a:srgbClr val="000000"/>
                </a:solidFill>
                <a:latin typeface="Verdana"/>
              </a:rPr>
              <a:t> Τα ρούχα τους αποτελούνται κυρίως από δέρματα αρκούδας, φώκιας και αλεπούς. </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75892"/>
            <a:ext cx="46805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77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TotalTime>
  <Words>168</Words>
  <Application>Microsoft Office PowerPoint</Application>
  <PresentationFormat>Προβολή στην οθόνη (4:3)</PresentationFormat>
  <Paragraphs>19</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Αποκορύφωμα</vt:lpstr>
      <vt:lpstr>ΕΣΚΙΜΩΟΙ</vt:lpstr>
      <vt:lpstr>ΕΣΚΙΜΩΟΙ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Μια ζωή γεμάτη δυσκολίες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Ministry of Education and 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ΕΣΚΙΜΩΟΙ</dc:title>
  <dc:creator>Student</dc:creator>
  <cp:lastModifiedBy>Administrator</cp:lastModifiedBy>
  <cp:revision>8</cp:revision>
  <dcterms:created xsi:type="dcterms:W3CDTF">2015-02-20T06:00:02Z</dcterms:created>
  <dcterms:modified xsi:type="dcterms:W3CDTF">2015-03-11T11:28:35Z</dcterms:modified>
</cp:coreProperties>
</file>