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F1D6DC2-5C97-49CB-BE2C-FE1352094FC6}" type="datetimeFigureOut">
              <a:rPr lang="el-GR" smtClean="0"/>
              <a:t>21/1/2014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B9AF652-7D26-4742-89CF-3560D18BC9E5}" type="slidenum">
              <a:rPr lang="el-GR" smtClean="0"/>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F1D6DC2-5C97-49CB-BE2C-FE1352094FC6}" type="datetimeFigureOut">
              <a:rPr lang="el-GR" smtClean="0"/>
              <a:t>21/1/2014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B9AF652-7D26-4742-89CF-3560D18BC9E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F1D6DC2-5C97-49CB-BE2C-FE1352094FC6}" type="datetimeFigureOut">
              <a:rPr lang="el-GR" smtClean="0"/>
              <a:t>21/1/2014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B9AF652-7D26-4742-89CF-3560D18BC9E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F1D6DC2-5C97-49CB-BE2C-FE1352094FC6}" type="datetimeFigureOut">
              <a:rPr lang="el-GR" smtClean="0"/>
              <a:t>21/1/2014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B9AF652-7D26-4742-89CF-3560D18BC9E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9F1D6DC2-5C97-49CB-BE2C-FE1352094FC6}" type="datetimeFigureOut">
              <a:rPr lang="el-GR" smtClean="0"/>
              <a:t>21/1/2014</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0B9AF652-7D26-4742-89CF-3560D18BC9E5}"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9F1D6DC2-5C97-49CB-BE2C-FE1352094FC6}" type="datetimeFigureOut">
              <a:rPr lang="el-GR" smtClean="0"/>
              <a:t>21/1/2014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B9AF652-7D26-4742-89CF-3560D18BC9E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9F1D6DC2-5C97-49CB-BE2C-FE1352094FC6}" type="datetimeFigureOut">
              <a:rPr lang="el-GR" smtClean="0"/>
              <a:t>21/1/2014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B9AF652-7D26-4742-89CF-3560D18BC9E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9F1D6DC2-5C97-49CB-BE2C-FE1352094FC6}" type="datetimeFigureOut">
              <a:rPr lang="el-GR" smtClean="0"/>
              <a:t>21/1/2014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B9AF652-7D26-4742-89CF-3560D18BC9E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D6DC2-5C97-49CB-BE2C-FE1352094FC6}" type="datetimeFigureOut">
              <a:rPr lang="el-GR" smtClean="0"/>
              <a:t>21/1/2014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B9AF652-7D26-4742-89CF-3560D18BC9E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F1D6DC2-5C97-49CB-BE2C-FE1352094FC6}" type="datetimeFigureOut">
              <a:rPr lang="el-GR" smtClean="0"/>
              <a:t>21/1/2014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B9AF652-7D26-4742-89CF-3560D18BC9E5}" type="slidenum">
              <a:rPr lang="el-GR" smtClean="0"/>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9F1D6DC2-5C97-49CB-BE2C-FE1352094FC6}" type="datetimeFigureOut">
              <a:rPr lang="el-GR" smtClean="0"/>
              <a:t>21/1/2014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B9AF652-7D26-4742-89CF-3560D18BC9E5}" type="slidenum">
              <a:rPr lang="el-GR" smtClean="0"/>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F1D6DC2-5C97-49CB-BE2C-FE1352094FC6}" type="datetimeFigureOut">
              <a:rPr lang="el-GR" smtClean="0"/>
              <a:t>21/1/2014</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B9AF652-7D26-4742-89CF-3560D18BC9E5}"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4800" dirty="0" smtClean="0">
                <a:latin typeface="Mistral" pitchFamily="66" charset="0"/>
              </a:rPr>
              <a:t>Μάρκος Μπότσαρης</a:t>
            </a:r>
            <a:endParaRPr lang="el-GR" sz="4800" dirty="0">
              <a:latin typeface="Mistral" pitchFamily="66" charset="0"/>
            </a:endParaRPr>
          </a:p>
        </p:txBody>
      </p:sp>
      <p:sp>
        <p:nvSpPr>
          <p:cNvPr id="3" name="Υπότιτλος 2"/>
          <p:cNvSpPr>
            <a:spLocks noGrp="1"/>
          </p:cNvSpPr>
          <p:nvPr>
            <p:ph type="subTitle" idx="1"/>
          </p:nvPr>
        </p:nvSpPr>
        <p:spPr/>
        <p:txBody>
          <a:bodyPr>
            <a:normAutofit/>
          </a:bodyPr>
          <a:lstStyle/>
          <a:p>
            <a:r>
              <a:rPr lang="el-GR" sz="4400" dirty="0" smtClean="0">
                <a:latin typeface="Mistral" pitchFamily="66" charset="0"/>
              </a:rPr>
              <a:t>Από </a:t>
            </a:r>
            <a:r>
              <a:rPr lang="el-GR" sz="4400" dirty="0" err="1" smtClean="0">
                <a:latin typeface="Mistral" pitchFamily="66" charset="0"/>
              </a:rPr>
              <a:t>Φώτια</a:t>
            </a:r>
            <a:r>
              <a:rPr lang="el-GR" sz="4400" dirty="0" smtClean="0">
                <a:latin typeface="Mistral" pitchFamily="66" charset="0"/>
              </a:rPr>
              <a:t> Ελευθερίου</a:t>
            </a:r>
            <a:endParaRPr lang="el-GR" sz="4400" dirty="0">
              <a:latin typeface="Mistral" pitchFamily="66" charset="0"/>
            </a:endParaRPr>
          </a:p>
        </p:txBody>
      </p:sp>
      <p:sp>
        <p:nvSpPr>
          <p:cNvPr id="4" name="AutoShape 2" descr="data:image/jpeg;base64,/9j/4AAQSkZJRgABAQAAAQABAAD/2wCEAAkGBxQTEhQUExQWFhUXFxgbGRgYGB0YHBwcHBwYHBgYHBoYHCggHhwlHRcYIjEiJSkrLi4uGB8zODMsNygtLisBCgoKDg0OGxAQGywkHyQsLCwsLCwsLCwsLCwsLCwsLCwsLCwsLCwsLCwsLCwsLCwsLCwsLCwsLCwsLCwsLCwsLP/AABEIAP8AxgMBIgACEQEDEQH/xAAcAAACAgMBAQAAAAAAAAAAAAAFBgMEAAIHAQj/xABAEAABAwIDBQYEAwcDAwUAAAABAAIRAyEEEjEFBkFRYRMicYGRoTKxwfAHQtEUI1JicpLxgsLhM6KyFSSDk+L/xAAZAQADAQEBAAAAAAAAAAAAAAABAgMABAX/xAAjEQACAgICAgIDAQAAAAAAAAAAAQIRAyESMSJBBFETMmFC/9oADAMBAAIRAxEAPwBYqOuV4AVoTdYFzsoj1zrLKRMr0BesbqsE2ClaFq1qkKVmMIUoUY4eSgx+MFNs8eA++CBievimMGZxAHz8kOr7w0xpmJ8I+aDVM1V2Zx+g8lOzASNI6/dyn4JdhSbJHbxPmwA6aqZm8RdALYPnHsg+JwpaY1WtPDmPVPxiamMDdsvBFgfA6ojg9sseQDLXdf1StgD3gw3DrDx4FTYvDcpBB90jiug1oemQSti2yUth7ac14ZUuDYHiP+E4NCnJNANezsoajfVW2t9VE5iUJCQo3BWnNWpatZiBoUrQYWzGr3QIpmK1Vl1qFM5ui1cEDGhCxSALFggUU15CkqT5KNWJo24LamOKjUtMQgE3Y1blbNKwtSsxqClnamI7SpF7GBHumLF1QxpJOn3CVC8G/GbJ8a9mZdwzIMdffmjDqIy306IG10RNj93RI4nuydTYLSHWgXjqUHugk8hoPNT7PwL4ktj1XTdxt1abmtrVRJPwg6BO9bBMAENbHgFGWetIdR3s4lsvdmrVqNhpjiYIHqi+8G71SmS5rZBvYT4rqIYFUxUKLzyuyqxp6OC4nB1GmS1w8kY2Dtwhwp1TIJhrjr0lOu8mBDmkgXXNcXhA1+pFzHiF1Y8iyIhkg4M6J2cLxzFYZSOVpOuUfILxzFIUh7NaOoyFYLVqR6LMxXyKJysvaosiJjRrJhaupqXKvSJCASAMWKbKIWLGF8mxUYPzWO4r1kK5NHsKWF4xezdAxIHXUkKOmFMlYRe3iJc7KPhEepn6BD6bsg7vmdfTkr21xmrPE92RJg2jQ+ZgKMYttIANaJj4iL+Q4KvoyB77ayZ4f8lMG6+yn4ioCdAePDmgjnZ6kuJN11DcqhFLNFjoVLPPhErihykO2zmBrWtGgEIjVFkEfjxTGhJ4NAkqpW3zptEPp1Gkc2/ouKG0XnHYZcoXUJQmhvFQq3a6/IiD6K/idotpsl5jqUK9MZJ9oF7WpjKRC5XvNhyHBwFgfmui4jeOi6ezBqO5AW9Um7z1GuaTBaeIKv8AHuL2LmpoM7u7bZiGtYbVGtEtPGIktRl9Ncu2JULK9JzTfOPQkAj0JXWcqvONPRyWU4Wr2qy5l1G8XUwlUshRkKy5qhhYxAQtoW1Rq8YY4LBN2hYvC7ksWMKvNbQoZ1UwNtVdkjdoWOWMcsdqEoSdgUjnhrSSoaZvdQbXf3IHT14fL3WSt0ED4mq4PquOgAHiTpbkDdDq9OXTOpAk84En1n0V+phoEn4jc2Q+o6LaGZHWbKyFCGzMEHvYwAyX3d0ESPceq7TszZ4p0g0cAucbi4AmoCW/CTM9Y/T3XVKLhxXD8mVy4nXgjUbBmMxjaIJOptP3wS7vPiIdTDqT/wB58LswafHKBIHinbE4VrxcA8pVHaOBFTLIDi3SWgx4Soxajsu/IG7r7MgCoWjjrqod+2EsYGiQXQfPRMNFuRmXjxVDa9IPomfuIKCn5WbjYtVW/s1FkMd37ZmkNk9BBJA5lLu38QX0XZtRaYv5rpWKwDalJsQWwMoIBA9Uq727HazCOP5gZJ536K8JJNX2JOLa0Km52zO0qgu0YQfQgj5Lo70kbjPDS9s3dEeSdgrTezkMAUNQKwNVq8JDFMhQFW6jVXe1YJ465UZCmc1awsYhKxbuCxYwmsbKlyqIGFNSgK7JmzSskqMXKklAxLR1UO0DLgBzv56KWkbqPHsgzzHuLj6ox7MwTtSuNIsJ9ZVZuz6j8pjLIAE+srbarTDSLggm3n+iNbtYtlYtY92Vw0+XFNNuKsbHFSdMZtxKZY1zXDvA+oTfngqjg8M2nlEyYiTqeKuVSvLyS5Ss9GEaVF+lWGi2qkcChYqrZzp42S89G4bJO1meSjrtzMdyj5pT3n2yZDaLnCNS3pwQc73VQ3IT3o1y/VUjhk1YHOKdDvsHE/uss3aSD9PZB99cf+5eDGiD7ubTyyL5jrPFU96qz6gytEkn2VIwf5NiSkuGgNu7ioqgAxJ99QunB2i5hsTBOFZoPMT5LpYNl0ZWr0chMwrYmyhEKYqdmIXW1UIPHp8lNUUQehZjTMDovB4LbPdah4TGIysUhCxYwkSsBUYK9zroZIkzL0Gy1KyZQCWKJVnEMDhlKrYdS5koRf2hVLM7CPyw0n3vyQ/C4fv0otOh68NOqNbbcHAXALQXGeVreqE03hrmkT3bz72nwVou0J0P+42JqYlxdVqEmjoPUSfJPPBc4/Cyp+8qD+Js/wDd/wArolSxgrzfkKps9LC7grINpYaWEt1A0++KU629XdLHiCLE8ynhpshON2BRquJc2/EixKSMor9kPJS9M5/Wxr6hy02E8TA++C9Daob/ANN2eZ+E6cRoukYfZNOm3LTaGj71KEY/ZleXEVRB4RCqsyuqE/Hq2xBOPceBBBHDipcftF2SZuYHXzR39hY2c4kzf7CRsdic9YwIBcIA5fYXTBKb0c87itjnulgZGc8PmU2UmWStuZtBpp5Z72viE1Mfb75KM/2E7InNvKmbcfopCy2i1d0sh0Y0eIGirOGtlaqOtBUDiiYisvQvIWAImPRCxar1EwhPcvF5lXjV0MiiepoOi1JsskLQhAJdpOshm0tqxIZrzW+LqQI5hBa/Eoxje2ZkWYnMSSTHktXV7QTwA8gopJ+impYR1RzabRLnEADjdVFGz8MMRGJjm0rrNelmCRd1NhNoVebwTmcNJuDHSU+gSF5nyHc9HoYE1DYKq1Xs1uFrT2o3iY8Vcr0ZQLHYIngoKn2XdhkbTYBqPVD8Xthl+8EvYjCAahyH1GMnutJ6kqqxJk3kaM3g2l3Hu/isPNINV110qvshtWmGnUgmfD/IXOMdTyPLTqDHou7BVaOLNd7N8HiyyIcW+Ca9l7ykQH97xLvoUndn0KvNpwJ1FuKpOKZOLo6xsnbLKwyizuR19eKuZpK5ns/HdllqC0WP6eEJ1wO8FJ4BkAnrP+Fyzg0UTCtYBQcFu94cJBkKAFJYTJXtNyjJWMdCKCSvf4LFFUusRAImU8VkL1zvvRbNIXSRMyrIK9ceS0e+DdA1nlVkm95aQOn3PsqVTLldysOoiLq5VxTLg/OEOpkGcpgEEkTr0Hp8lSPQrKlalEdQD5XgdNE5fhjssVMS1xvkk+tgfdKTqsU3NGpc3z5fVdZ/BjZZDKlQ8QAD6n9EmV+I8OwrTwIpveOJcXeplE6K923hi3vj8pg+CiounRebL9j0Ybjo3e1R5ApSo0jGRTxlEEGyWTgAXGyZ8Q6yio4a1hJJ/wAIxlxGavsrbF2S6pLhZrGkEnrFvQLm2+GxCK5tBMnx5LvgwfZYcMGvHqSuTb8Aivfm0eQGYrtxNxODI+Qj0sIWlpOkSfkf8LK7Yks4X9NdeikxWJuW8re/D1VF8xqulEi/lGUETleAOcEXBPHppzXtasGtDSDprEg/pwVPDVg2WuHD7Pgoq9dvAz6i3BGhbGfd7bDqcCoSWumD98k1UNo06gIa5riOS5lSxZyBp5yJOk6j76olRfDxTacubISRe8Bw++qnLEmMpD61bgoXsrHZ+66Mw9/+UQDolc7VOmUWzd7oWKNxusQswlCZWBpU2eCt2ga9V1ECs6336IZjsZqAp9pYmB7H5x99FQoYfO2ZuXZRrrz8JITJe2Zs9e7u348B9dVrQqEuAZDSbC972iSRrNym9+zstMBrbQBPzM+EoXi6Yp0w4tuQXZTrLtJB11QU7DxNd0N334uqKejcwLv9MzEf4uvojd3ZQoUgxogQkj8L9j0cFhw/EVGMrVb5XOALW6i3CdfCF0yg8ES0gjgQZHsoTfKX8H6QLxdAEkHQhL4omm4sPDTw4JlxVRuYXE+Kobcw8sFQC7Nf6eP6rnnGzpxSrTBjwtQFhMiVE5ygzpSIK4ujm7uzS4io7QfD481Q2Ts81ql/hFyru0t+MJQllM9q5toZ8II4ZtPSVXDjvyfRHPkpcV2HNpU5FvuFzvf7YJewVm6tN/eD6lbY/fqvUkta2kwamMxAuSSTawHJRM25VeHsNenVBbms0XFuXQrocqZzJao5Tj9nDtLaOMj37vlcKvUwZmBccR5I3vCCyoc1g9x04OGhtzCEdsST0ufRdEW2hKo1YwiZEtBAcDyNgR1CMt2DTIc4mAIJ8yGgCBxJHnHNAadJ1WoGgmHW9ND6/NdJ2Ru+94Ay2POO61oLS6f4nEPaI4NLuIQyS4ipXoVqOwM9xZs8dOWoufl4rfEbvTduoiTFgOvAWXQds16WEpXYHOiGN/iPIRwHE9QB0VamEztz4uqGCXEUwco0+E2gG2lz4GyjGcpbHaSBNHClpzdpTBAFy8aCLxPII1gccx9u0Y4/yn9UAbUw8kUmOe7LIyteb8QbgxoNI1VmnhKbnA9lUbIa5rm5gctpfqYidIunlG+xU6GYiF6quEfbLnzRoSIdGlwbzb3CxRcSliiRJUjGl3dHEwFtVtEcpKJbAoBxc4jSI8SusgAdpYHNIaLNBiTxBkz1sfVTbv4YPdhWmfzOII5Oj0kqxtKsWPdBAu/XQAxr5n2Wu4LycQzNfI1/X8zUZ6iCPZ0PaeBaMO7McoyuvFxYMkf/AGgpCqNbisWKQJDWAkxazLa/XrKa9/dsFtFsacY5B9En2Yl7cGkG9ria0BpMB5POc45kGwEXkLmhqDkXe5UHcRhLim1pbLmxfMCHWOun5vRMrsIyi01CO5BzcLa6cVDgsLNWlVcIApk5ORc4xPWHG3MIlV2g0F2YCGwBpE8deNj7rnlKy0VSFfACnWrZg0ik2TIkXMRHER9U4bD2jU77HTUpttOpHiePhKHbGxTHYjufCGku0hrpJbH+mSmTd7FN7WpTbGUjMQIMHrHNMtyQrdIDFkS0aA28OC0w9KbazojG3MO1tXugCWzHqsw9IUKZrPHejuN+RKk8b5UdH5fGxR/EfeP9hw37LRdGIrfG4asYeo0cdB5lCNgbBy02B0TlHrqfUkpYoVDjtpFz++Guc8u5hsACNILoPmuoYTBk62Cvmlwioo5sa5NyYubZoU6TaYdcVKrGEfyzmqeWRrvVE8dXpVGHJE5XGAbtAi/SwgjmVWxtGm/GHPenQ7OkBrNSt36kj+Wkwf3lEt4WU+ycWNbZhggDibx0A16kKW9WNq3RzLe3vNb0JPpYfNAqou8C92gjyP8AwmvG4TtGuH8ro8QQYS0xl80STVM9JbYeq7cb0RkghuvhTmAsJOUO/hsZPkA4+S6/s3EClQJd3QBmPQBth/paAPLquabo1SIZAi/+T/YR5lNG9WJIw7aQMds9rZ/lEF3+31KjkuUqDHSsG4naYe5+Nr91sObRBBcGxaSANbwNJcTyStjMU7EVGuAGWGkNmwc4Xn+Ymb8UP3l2oalV7GFwoh0NbNjltmPMkyfNEthZRSBDWugguBOUEWMEnoSumEOKsk3ehl2fR7JkNbABOYjxMyRrdtv6OgRD/wBGLczyQQGwAY7sEjha9x5KodpjO6i4tYS5zmGQWOa4udAJIu1z3BbYravfaKTTVa1pDyxwiZ7oBkZiBcgc4XNcmytIkr4MgnKRmm8/CbC/joB59Fio47HurBrMJReSO859QZBYluUTF5J9OKxVjdbEdWLeJGv3yRfBvyUZ4EFx+/CECe6St9rbUdTa5ustDW9LXP3z6KyWxALi8V2hrP4F3HzgIzuPVBfyIa4H+4H6pabXhjgRdx1+f1Rfc6pFRwnVv1ElNNeIF2Me9TnVm06TLue6NeEgn5D3TDsbYApwwg5WgkPhhDONi4G88m8UHp0j+1MhpcG03Zo4ZiOPOB7po/bB2bryQ4Nb/PVJgn+lrtB0nkuPI2kkjogl2y1g82SWhxkmC6S4tFgSTzMnzUuMo0DRy1Q1xIJM3730uSjeHwuVgEzAAk6mOJ8Up70YAU3mq8l7YGZmYtEAtEiP6hrquWO2Wb0abArAANZZoe4AgRmAcQHel07bKLKNUhgs/UxxsB99EG2VghFOwb+7ZbSCRJ/8kb2Bg6fbVJBLgQRcxpwGg09093LQrWtlnFUM9ZpNwGz4wbDzJSv+J+2P2agGkhz35hkkjMYsCQQQ0cYT+GBpLug9pXB9/NoHHY3sbBoJDTac0tnrlAadOavGCvZJzbWizuLRcG1a7x36jzltcNGl+N5v0unZuODGOc4w1rS4noBJ+So7M2TkY1o7rWgADjAFvPRQ70YYGmyhJb29QNedIpNBfWd/a2P9S551kmVVxiUN3MP2opVKtQ0y6q+s6LEuq/A0k6RTDRa/e4IvvLhqbZ7NsEtgkaQSLHx+izYOzC94dVotbDn5Xkycv5C0aDuhrTN7LbatKH1A0vILGiC4kAmowwBpNuCLl5GS0ANk4TuSef6pWxWFAFVkaVMwPkP1KfcPh4bH3qlHF0s1asOT488rb/P1VMctsWapI92QQ1/wgNBF+Yh0+5KJbc2mHYimYltDDVKgHDPD8p9QPRa1sG1pEcYEcoH/AOpQPbLj2lcTf9maPV0HzglVhtk5aE+o22vjPPx+aJYDu0SLNa8EZj/FJg+FonhKo1hLiOX3KvvcRQy+LojgLT0Mk+i6+yIae+tSpsZUax9KGhxc0/uwHZXAyLgWE6QLGE4bLxdOmW08rWOk5O7AcJc4ZZtobiZGWdLpIxmLrPwgynu9kwVGEXLQCBUbzaQYJTZs7ANim45szqLCczxVLiZzmxIFmMsuWaKxYE27jzJLXloc895tyYtMG0EyZ42XiMYlrWVHMZmAIa4hgbrLmkw6wmBpxnmsTKWhWhQwwl2lrT6gfUIFt181Tefp4o5REujoSfIfqlbEt75HUhWj2IzUOtln74ohu5Wy4mnOhOU+f+AhgW1N5BDhqCCPEXTtWgHV8A09tXefg0zcAW5R6XPoimxcODiKMQ4CmHcbHgL2AMzbkJQHZNU1AxwD4cH/ANJBOceckCfFMe7ste4unuhrB5DUeMrz8mrOqG6GzGEubkbxueFh1FwuZbUo4g1m06rxBcIAaRmEk87xlJjwTftPG1mNNSmwutlEkAG/XzSlgcbVrYsOrCCwTlmYmYnr0SYlpsM+6On4WkCHZRJ58YFhHkArW62Fyhzi8vdpMARx0H3ZB2uqimTSyjQd6YPnwKYNhUHNpDMRLr2EAcIS49uwz0qIt6cYWUamX4srouBoCZJNgOpXJNxqP7Tiqlaoc5ZIFiAAbNaM3IA24SeadPxXx2XDuphzQXhwIJIc5oHeDbG/jFgRqQqW4mByYcPiHVIcbAcAATAiYCtJ1Bv7JxVySGmm1tpHX79ks7XrsrYmqXOAZTyUNOLv32I/7Gsb5o9XqhjS92jQSfACT7JSwuCBoZnSXmalUAw6a4LnwTaWtdSieRUMa02Un2MuCwri9wa4NYQCLkwWyHETpPd9CqdNhp1nU31TULqlEgEBsBrnF3w68FLQoVO65hc9zWmJgEAwcpi2oVbBMc97KlWmKdQPIjNm7oYTM8ZJH9o6rL2xn9Bmts1pu0xbQ/fglTAbLYatRzgSRXqN9BFukgXTVUxMAylvZ7nPotqAnN2hIA/mqEDTnmK0HoEkBqjstdwc3J3cxFzJ7rCQf9CXtu1JxlZw+EUW+jW/qUW/EXEuw9Wi8xldnBaDJu6Z/tj1SntXE5alOr8THsIcRxabHzhy7ccfZzydaIQ8ZS7KILhbz5+q3q0Q5gAs4iOk2I8rG6oVKkZmagFwB8DIKKnKaWaCbCeMHiekgfPzukTbL2zaQpUsO8Pcc0MeJMhznFsNE5S0SAWkXlykZjhhmOp1GkMY97KT6cB5Mh8PB1blc0CbWFrBKzcdZgdJaw5o+EyTJuL8B4QE21q9A1qTa4L89J3ee3MC4EhgFovBkgG8KUo09jplfaW16dR0B1Zk37VwgvAAAaGmBFybAe5WKXEYlod32ONu73SSGmIBESJgG/AjksWVfQChTkNe+5Hw+gk/MehSnUkuM8SjG1scR3G/CJHibZj6oQ426KsUIRrwhTZRHIrQDVMY6jsWkWU2U2y6WkcrEiPCM2vgj2xqBbTE63JPrx8kI2W6KYzOLczTcWI42/tHsmfAYgMp0XOEtawF39syfBefk7OrGBts7wGmOxaC8CLtu2/5TyOl1W3XpFwfUddznxPhE+4cPJabU2pSrYhjaV81iRyIIJkczFuiP7p4Voo0oENALvW7fmUJVGBo7kEsRUqNphhZZxvfQdfv0Tg1+VjRyA+SVMVj3OqMaWuFokxl8iDf4Ud2zjOzoh1pj5NJPyQxqohn2cr/ABA2gMRjmUqZc57HsadMrZJJIi+brPJdGw9MMY1oGgj0H+Vy3dKt22NfVDA1t3XGZwdmdo51xmuSJi9gAAukOqk8Uc2qiLj9so71OL2MoD4q7wy3BvxVD4ZAfVSV6DajQGOZ/wBQOJ4WI/2DL1CCtrmpjiTOWkzIOQdUkuP9jSP9QRzBYmm593MdUYILWuL+UtJiNQkaaSGW22a4fFvoBwDHFpdAyAuho+CQLxcjwAVHAPLiKsmHCoAHAtIyuIJIOl3GOgCIN2zRpgtqVGNzEkS4AERBEui4+iH03nVxBDgHNjTK6CD5xPmhTGs9x2IgE8hKp7sYlvYUzMOyAQOdrG/moNsP/d1HcmuVzDUcrcK0DKxvxE2uYZef5nN9U9KqFvYh/itj2ValFrTLgHONhYOjICf4obJ8QlDDY2Glj5LeH8s2I8DA9EV36pZMUW2OVobI0MF2V3m0jXkl81TPBd2OKUEjmk9ll9QEeBF+fI+KMYGs1tj8LgIJ5/lHKNUDAbkdzBH+79ArtPu0w7WDp4gH0n5J6AVcVUGY5TIR+ntE1BRp13OFSnHZuaA4gWhtvDQ8bzdLbGi5RvYz2dnEHPfJlmS6SIt0jXxQl0ZDLh8a1tTvB1SW3e55kkmZmnePblwWKpQxQNMgXh1j0GbTpxWKDoYUtrFsty6ZAfUk36yVRK3laLqEPQ/gvAF4vQVjHR9jVc1AGpDpY6B5GI9GmU21Wg4dxL4EZcvMCB78uKSt0MM6tRYwGxJaTa13c+iPbyBzXZGVA0QASGjjJBnW9/ZcOReVHRB6KOHoskgSHtziWiAXXBkgQLTquhYbDZWNaNA1o9ISDhAKWHqNJHwiws43uddbkro2HrgfFooZ7ZTFojftJjqgpj4hqINuU/NDfxMx2XCERMsI1PEXFugV+sxnbAj4jEHiRBmenwx5pQ/FDFwwAzYsjvEQbmRH8pKfCtoGToz8OMCRTc4z3nkCZkDgL/d07VKcB3IA+gBn2DkqbiV+ywtNsAOE8ZFy7iPGUQ3h2yRh6xkf9N9xw1/UppxcpiRlUQfsd3cEgE13GqSdCH5srT/8dKY/mCN4KuMhNNsaEC4bECwAFhqlmhij2DQCGPaaQbIMjJSp3tNvikclFWxJpm4nU5qbiWydXZeZvwm/ms4WZSobsPi6bqL8zW9qA7O2xMycunCPmhtAl0AiMsNHg0CB4QQqeKweFdhqdWA+o4NOYm5mCbzp06I1hP3k1CIzvc7w1b9EjjQydgneGh/7eo0auLGjxc4D6q3tSpHxmRJIIHCPgyi9gARzy2uIWu3yB+ztJjNWHGPha5/zAXuJyl4OeO8w9e7N/MkNR+g/ZyzfQtq181FhDGMaDDSJIzFzzxkz7JVhde2b3X4ijSbnJc57yBdjzALZiC3u8TxcknfLZzKAp0+yLKl3F+ofOoBkzBgADQeK68c/8nPJexap6FGThiKLXERI4cRbL/5BDHUcpaOYv48kap0nOpCdB7jh5z8grCAN54DTj481NgLuAzlpJAtImT0WbSplry06ydLe3LkoWCLyQbf5WMMLHuYA13cjg1wMWFoJ9+ixC6rix5D8rnQJsCByALTHGVinxGsHOF1GFcxDWx3deX1VQqopgKxbTZENibMdiaraTSBMkk6ADU+49UG6MPO5OyyzCtruqRmcXACLD4ZM66+6C1Nt1zigKuQAOc3iGktzAGSTrBj+pW8Zh6uDpMpB+dmYzI+HQgAT1JS3j8YSHNdB0g+/n/lQjHk22UbpD3hMfLKrH2a8OEjgSDE248D0VjA7xuqUwPzAZXgiIIF7ddfApQ2DWz5RmqB0QS2A0AaXA5eKv7SLaTRVb8UgPvJcCYIHUa+SVwV0FSZ0qiKFOnTqDLJbmceI7pk25Rokj8Q8a2oWtiZc2/IZWd4QeROvNGth7MzOYXl2V154G31CC76bJpdzI7LDy0A/DEA3J0iI5aKeOlIaVuIa3a2a4YZjSbgX8brN68BlwdYA6gt83ED6qxu9U7Okxp4NA5iw9/Faby4oFjQTY1Kf/m39FrfI1aKeJJL6kOOUVCAxoucoawwY5tmbaIZXLXCAw0cxjPmkmTf8x97q3hMSS6oNC4vcY1gveRfhqSYUFdhc5jGwcxy5sxMXibiI8CmQrDJwFHDdgylVcWZpczMS0za7Ta5umfCCKbR0E/MpPwGzBRr5XVTVAp1AAQ2z4EHMACYvEzqE1YTEjT75fVSybKQ0Ct4KsVqIMWZWMeIyA/8AcfRDNmbVY0Fha1tSLk69DH5gPovN4sWXYh+VubJTptA/mc4uj5eiixVakW5XMJMElrm94W70CJJAmwTqKqmK3vQF2ltatSw9OlQzOqYhzqlRzAS92hd8NxM8OAQLb28X7R2bS0DIZk3IJgSOgTrg/wBmY0OJqOyN/dtbZ+SBeYEzyt+WboG/AU+1pk0iykwGsXG1SfyNcdSS4zz7hVYuK9CysRnNcTMOtrM69eqOMxIaxjQ5wc58kjQNMDxmZt4K9tfBONNxZmJc91Ss5zranK3kXNBAtyM8EIx+Ja9rGNY1pZmBdMl0mRM6QDEKqdiVR7tPCDtXAVc7Q50PggkTYkG9xFjopW4RoYYbrxJ15QqrcQBA5D53nx0UtPFl2k/p1k6I7AUTQLD5eCxM3/olMMa+o4jN0+ysTUAFVdiFxOVzbk2/T3QzGbPfTNwrbcNVaRYiOTh+q2qU6zxBBMXaSR0tr4rGBOVF92ajm12Fmt5/piXT5BUTgav8PuP1R/drAPayvULfytYLj87jPHk33Syegx7JtpYx9a5ECbAfM9YS7j2Qfv75php4SpIsfUfqq219nPgOyyfEfqljopJaKe7WIYC9j5BfGU31EyLaTz6J0wzmfCO86LiLCbXJlIuzcO+nUa7KYHUfqm0Mfchs3BIDsoOk8fLyQmtiJjlsXaTP2ai1wv2bQ7lpFv1QrfTdzPTzMf8ADDg1xtYd4AnQ3lCNlY19NjabgZZIiZETI9ijOJoVcXTcxpykAGSZETplnjb3XPxcZWVtNUe7MeCA3NFtCP8AnVZvFSbnwonuurNBjoCVTxGDq03Xu6AZnWR4qCvnd2QIu2q0i/QyjW7FvVFnB0wxvaF2XMSCTERndF9QRbWxkXQ/GYkdm/LFgYcCIDh3pHmrmHpuDW1HgGS4MB0bmc4+sWlUNp0e0ZUABjSbWPLhM3TJbMy5uXinVm1qj4/dimARN3PLrmTwDOCZqdUgpd3EwLhhsQ0i5rUuI0yVeqZX4B7Rb71U8lch49ALDHtK+JMgfvAIJj4WtiD5/NCN7ahFAw2NBI1DpPeBB8iOM+pTDMLKlYOYDLyRfmGzI5Qeap7QwL3Mc3IHEyILosIcD42Kouyb6K2JDRXpOaSAcOCyHZbz9BButg11UTUe9zWXMSQDwBI1P2FUq5MQ/s+zNGCOzIIMHlDTorWG2VVYaedxPZucYa6z80kZp4gnr+jNUaytvIxgpty1XwQ2wLQ3pLW3AvxSfind6I0J+eqO7Yw9dlZrpzWsLQAZ7sTeBxVDDbKqPqNblu6OI9dVWCpCshbRNidC21/n1sUW2Ls95IIbmvx7o91ew2FZSHwF5Gp7vXiVu/adb8tMNH9X1EJgB9+zTVa3PTdb+GY8jAlYlT9oxJPwtnxE/NYmtAo//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2053" name="Picture 5" descr="http://www.sakketosaggelos.gr/Images/Uploaded/image004%281069%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340768"/>
            <a:ext cx="3284593"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0385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ipe(down)">
                                      <p:cBhvr>
                                        <p:cTn id="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0375" y="-162272"/>
            <a:ext cx="8229600" cy="1143000"/>
          </a:xfrm>
        </p:spPr>
        <p:txBody>
          <a:bodyPr>
            <a:normAutofit/>
          </a:bodyPr>
          <a:lstStyle/>
          <a:p>
            <a:pPr algn="ctr"/>
            <a:r>
              <a:rPr lang="el-GR" sz="4400" dirty="0" smtClean="0">
                <a:latin typeface="Mistral" pitchFamily="66" charset="0"/>
              </a:rPr>
              <a:t>  Ο Μπότσαρης</a:t>
            </a:r>
            <a:endParaRPr lang="el-GR" sz="4400" dirty="0">
              <a:latin typeface="Mistral" pitchFamily="66" charset="0"/>
            </a:endParaRPr>
          </a:p>
        </p:txBody>
      </p:sp>
      <p:sp>
        <p:nvSpPr>
          <p:cNvPr id="4" name="AutoShape 2" descr="data:image/jpeg;base64,/9j/4AAQSkZJRgABAQAAAQABAAD/2wCEAAkGBxQTEhQUExQWFhUXFxgbGRgYGB0YHBwcHBwYHBgYHBoYHCggHhwlHRcYIjEiJSkrLi4uGB8zODMsNygtLisBCgoKDg0OGxAQGywkHyQsLCwsLCwsLCwsLCwsLCwsLCwsLCwsLCwsLCwsLCwsLCwsLCwsLCwsLCwsLCwsLCwsLP/AABEIAP8AxgMBIgACEQEDEQH/xAAcAAACAgMBAQAAAAAAAAAAAAAFBgMEAAIHAQj/xABAEAABAwIDBQYEAwcDAwUAAAABAAIRAyEEEjEFBkFRYRMicYGRoTKxwfAHQtEUI1JicpLxgsLhM6KyFSSDk+L/xAAZAQADAQEBAAAAAAAAAAAAAAABAgMABAX/xAAjEQACAgICAgIDAQAAAAAAAAAAAQIRAyESMSJBBFETMmFC/9oADAMBAAIRAxEAPwBYqOuV4AVoTdYFzsoj1zrLKRMr0BesbqsE2ClaFq1qkKVmMIUoUY4eSgx+MFNs8eA++CBievimMGZxAHz8kOr7w0xpmJ8I+aDVM1V2Zx+g8lOzASNI6/dyn4JdhSbJHbxPmwA6aqZm8RdALYPnHsg+JwpaY1WtPDmPVPxiamMDdsvBFgfA6ojg9sseQDLXdf1StgD3gw3DrDx4FTYvDcpBB90jiug1oemQSti2yUth7ac14ZUuDYHiP+E4NCnJNANezsoajfVW2t9VE5iUJCQo3BWnNWpatZiBoUrQYWzGr3QIpmK1Vl1qFM5ui1cEDGhCxSALFggUU15CkqT5KNWJo24LamOKjUtMQgE3Y1blbNKwtSsxqClnamI7SpF7GBHumLF1QxpJOn3CVC8G/GbJ8a9mZdwzIMdffmjDqIy306IG10RNj93RI4nuydTYLSHWgXjqUHugk8hoPNT7PwL4ktj1XTdxt1abmtrVRJPwg6BO9bBMAENbHgFGWetIdR3s4lsvdmrVqNhpjiYIHqi+8G71SmS5rZBvYT4rqIYFUxUKLzyuyqxp6OC4nB1GmS1w8kY2Dtwhwp1TIJhrjr0lOu8mBDmkgXXNcXhA1+pFzHiF1Y8iyIhkg4M6J2cLxzFYZSOVpOuUfILxzFIUh7NaOoyFYLVqR6LMxXyKJysvaosiJjRrJhaupqXKvSJCASAMWKbKIWLGF8mxUYPzWO4r1kK5NHsKWF4xezdAxIHXUkKOmFMlYRe3iJc7KPhEepn6BD6bsg7vmdfTkr21xmrPE92RJg2jQ+ZgKMYttIANaJj4iL+Q4KvoyB77ayZ4f8lMG6+yn4ioCdAePDmgjnZ6kuJN11DcqhFLNFjoVLPPhErihykO2zmBrWtGgEIjVFkEfjxTGhJ4NAkqpW3zptEPp1Gkc2/ouKG0XnHYZcoXUJQmhvFQq3a6/IiD6K/idotpsl5jqUK9MZJ9oF7WpjKRC5XvNhyHBwFgfmui4jeOi6ezBqO5AW9Um7z1GuaTBaeIKv8AHuL2LmpoM7u7bZiGtYbVGtEtPGIktRl9Ncu2JULK9JzTfOPQkAj0JXWcqvONPRyWU4Wr2qy5l1G8XUwlUshRkKy5qhhYxAQtoW1Rq8YY4LBN2hYvC7ksWMKvNbQoZ1UwNtVdkjdoWOWMcsdqEoSdgUjnhrSSoaZvdQbXf3IHT14fL3WSt0ED4mq4PquOgAHiTpbkDdDq9OXTOpAk84En1n0V+phoEn4jc2Q+o6LaGZHWbKyFCGzMEHvYwAyX3d0ESPceq7TszZ4p0g0cAucbi4AmoCW/CTM9Y/T3XVKLhxXD8mVy4nXgjUbBmMxjaIJOptP3wS7vPiIdTDqT/wB58LswafHKBIHinbE4VrxcA8pVHaOBFTLIDi3SWgx4Soxajsu/IG7r7MgCoWjjrqod+2EsYGiQXQfPRMNFuRmXjxVDa9IPomfuIKCn5WbjYtVW/s1FkMd37ZmkNk9BBJA5lLu38QX0XZtRaYv5rpWKwDalJsQWwMoIBA9Uq727HazCOP5gZJ536K8JJNX2JOLa0Km52zO0qgu0YQfQgj5Lo70kbjPDS9s3dEeSdgrTezkMAUNQKwNVq8JDFMhQFW6jVXe1YJ465UZCmc1awsYhKxbuCxYwmsbKlyqIGFNSgK7JmzSskqMXKklAxLR1UO0DLgBzv56KWkbqPHsgzzHuLj6ox7MwTtSuNIsJ9ZVZuz6j8pjLIAE+srbarTDSLggm3n+iNbtYtlYtY92Vw0+XFNNuKsbHFSdMZtxKZY1zXDvA+oTfngqjg8M2nlEyYiTqeKuVSvLyS5Ss9GEaVF+lWGi2qkcChYqrZzp42S89G4bJO1meSjrtzMdyj5pT3n2yZDaLnCNS3pwQc73VQ3IT3o1y/VUjhk1YHOKdDvsHE/uss3aSD9PZB99cf+5eDGiD7ubTyyL5jrPFU96qz6gytEkn2VIwf5NiSkuGgNu7ioqgAxJ99QunB2i5hsTBOFZoPMT5LpYNl0ZWr0chMwrYmyhEKYqdmIXW1UIPHp8lNUUQehZjTMDovB4LbPdah4TGIysUhCxYwkSsBUYK9zroZIkzL0Gy1KyZQCWKJVnEMDhlKrYdS5koRf2hVLM7CPyw0n3vyQ/C4fv0otOh68NOqNbbcHAXALQXGeVreqE03hrmkT3bz72nwVou0J0P+42JqYlxdVqEmjoPUSfJPPBc4/Cyp+8qD+Js/wDd/wArolSxgrzfkKps9LC7grINpYaWEt1A0++KU629XdLHiCLE8ynhpshON2BRquJc2/EixKSMor9kPJS9M5/Wxr6hy02E8TA++C9Daob/ANN2eZ+E6cRoukYfZNOm3LTaGj71KEY/ZleXEVRB4RCqsyuqE/Hq2xBOPceBBBHDipcftF2SZuYHXzR39hY2c4kzf7CRsdic9YwIBcIA5fYXTBKb0c87itjnulgZGc8PmU2UmWStuZtBpp5Z72viE1Mfb75KM/2E7InNvKmbcfopCy2i1d0sh0Y0eIGirOGtlaqOtBUDiiYisvQvIWAImPRCxar1EwhPcvF5lXjV0MiiepoOi1JsskLQhAJdpOshm0tqxIZrzW+LqQI5hBa/Eoxje2ZkWYnMSSTHktXV7QTwA8gopJ+impYR1RzabRLnEADjdVFGz8MMRGJjm0rrNelmCRd1NhNoVebwTmcNJuDHSU+gSF5nyHc9HoYE1DYKq1Xs1uFrT2o3iY8Vcr0ZQLHYIngoKn2XdhkbTYBqPVD8Xthl+8EvYjCAahyH1GMnutJ6kqqxJk3kaM3g2l3Hu/isPNINV110qvshtWmGnUgmfD/IXOMdTyPLTqDHou7BVaOLNd7N8HiyyIcW+Ca9l7ykQH97xLvoUndn0KvNpwJ1FuKpOKZOLo6xsnbLKwyizuR19eKuZpK5ns/HdllqC0WP6eEJ1wO8FJ4BkAnrP+Fyzg0UTCtYBQcFu94cJBkKAFJYTJXtNyjJWMdCKCSvf4LFFUusRAImU8VkL1zvvRbNIXSRMyrIK9ceS0e+DdA1nlVkm95aQOn3PsqVTLldysOoiLq5VxTLg/OEOpkGcpgEEkTr0Hp8lSPQrKlalEdQD5XgdNE5fhjssVMS1xvkk+tgfdKTqsU3NGpc3z5fVdZ/BjZZDKlQ8QAD6n9EmV+I8OwrTwIpveOJcXeplE6K923hi3vj8pg+CiounRebL9j0Ybjo3e1R5ApSo0jGRTxlEEGyWTgAXGyZ8Q6yio4a1hJJ/wAIxlxGavsrbF2S6pLhZrGkEnrFvQLm2+GxCK5tBMnx5LvgwfZYcMGvHqSuTb8Aivfm0eQGYrtxNxODI+Qj0sIWlpOkSfkf8LK7Yks4X9NdeikxWJuW8re/D1VF8xqulEi/lGUETleAOcEXBPHppzXtasGtDSDprEg/pwVPDVg2WuHD7Pgoq9dvAz6i3BGhbGfd7bDqcCoSWumD98k1UNo06gIa5riOS5lSxZyBp5yJOk6j76olRfDxTacubISRe8Bw++qnLEmMpD61bgoXsrHZ+66Mw9/+UQDolc7VOmUWzd7oWKNxusQswlCZWBpU2eCt2ga9V1ECs6336IZjsZqAp9pYmB7H5x99FQoYfO2ZuXZRrrz8JITJe2Zs9e7u348B9dVrQqEuAZDSbC972iSRrNym9+zstMBrbQBPzM+EoXi6Yp0w4tuQXZTrLtJB11QU7DxNd0N334uqKejcwLv9MzEf4uvojd3ZQoUgxogQkj8L9j0cFhw/EVGMrVb5XOALW6i3CdfCF0yg8ES0gjgQZHsoTfKX8H6QLxdAEkHQhL4omm4sPDTw4JlxVRuYXE+Kobcw8sFQC7Nf6eP6rnnGzpxSrTBjwtQFhMiVE5ygzpSIK4ujm7uzS4io7QfD481Q2Ts81ql/hFyru0t+MJQllM9q5toZ8II4ZtPSVXDjvyfRHPkpcV2HNpU5FvuFzvf7YJewVm6tN/eD6lbY/fqvUkta2kwamMxAuSSTawHJRM25VeHsNenVBbms0XFuXQrocqZzJao5Tj9nDtLaOMj37vlcKvUwZmBccR5I3vCCyoc1g9x04OGhtzCEdsST0ufRdEW2hKo1YwiZEtBAcDyNgR1CMt2DTIc4mAIJ8yGgCBxJHnHNAadJ1WoGgmHW9ND6/NdJ2Ru+94Ay2POO61oLS6f4nEPaI4NLuIQyS4ipXoVqOwM9xZs8dOWoufl4rfEbvTduoiTFgOvAWXQds16WEpXYHOiGN/iPIRwHE9QB0VamEztz4uqGCXEUwco0+E2gG2lz4GyjGcpbHaSBNHClpzdpTBAFy8aCLxPII1gccx9u0Y4/yn9UAbUw8kUmOe7LIyteb8QbgxoNI1VmnhKbnA9lUbIa5rm5gctpfqYidIunlG+xU6GYiF6quEfbLnzRoSIdGlwbzb3CxRcSliiRJUjGl3dHEwFtVtEcpKJbAoBxc4jSI8SusgAdpYHNIaLNBiTxBkz1sfVTbv4YPdhWmfzOII5Oj0kqxtKsWPdBAu/XQAxr5n2Wu4LycQzNfI1/X8zUZ6iCPZ0PaeBaMO7McoyuvFxYMkf/AGgpCqNbisWKQJDWAkxazLa/XrKa9/dsFtFsacY5B9En2Yl7cGkG9ria0BpMB5POc45kGwEXkLmhqDkXe5UHcRhLim1pbLmxfMCHWOun5vRMrsIyi01CO5BzcLa6cVDgsLNWlVcIApk5ORc4xPWHG3MIlV2g0F2YCGwBpE8deNj7rnlKy0VSFfACnWrZg0ik2TIkXMRHER9U4bD2jU77HTUpttOpHiePhKHbGxTHYjufCGku0hrpJbH+mSmTd7FN7WpTbGUjMQIMHrHNMtyQrdIDFkS0aA28OC0w9KbazojG3MO1tXugCWzHqsw9IUKZrPHejuN+RKk8b5UdH5fGxR/EfeP9hw37LRdGIrfG4asYeo0cdB5lCNgbBy02B0TlHrqfUkpYoVDjtpFz++Guc8u5hsACNILoPmuoYTBk62Cvmlwioo5sa5NyYubZoU6TaYdcVKrGEfyzmqeWRrvVE8dXpVGHJE5XGAbtAi/SwgjmVWxtGm/GHPenQ7OkBrNSt36kj+Wkwf3lEt4WU+ycWNbZhggDibx0A16kKW9WNq3RzLe3vNb0JPpYfNAqou8C92gjyP8AwmvG4TtGuH8ro8QQYS0xl80STVM9JbYeq7cb0RkghuvhTmAsJOUO/hsZPkA4+S6/s3EClQJd3QBmPQBth/paAPLquabo1SIZAi/+T/YR5lNG9WJIw7aQMds9rZ/lEF3+31KjkuUqDHSsG4naYe5+Nr91sObRBBcGxaSANbwNJcTyStjMU7EVGuAGWGkNmwc4Xn+Ymb8UP3l2oalV7GFwoh0NbNjltmPMkyfNEthZRSBDWugguBOUEWMEnoSumEOKsk3ehl2fR7JkNbABOYjxMyRrdtv6OgRD/wBGLczyQQGwAY7sEjha9x5KodpjO6i4tYS5zmGQWOa4udAJIu1z3BbYravfaKTTVa1pDyxwiZ7oBkZiBcgc4XNcmytIkr4MgnKRmm8/CbC/joB59Fio47HurBrMJReSO859QZBYluUTF5J9OKxVjdbEdWLeJGv3yRfBvyUZ4EFx+/CECe6St9rbUdTa5ustDW9LXP3z6KyWxALi8V2hrP4F3HzgIzuPVBfyIa4H+4H6pabXhjgRdx1+f1Rfc6pFRwnVv1ElNNeIF2Me9TnVm06TLue6NeEgn5D3TDsbYApwwg5WgkPhhDONi4G88m8UHp0j+1MhpcG03Zo4ZiOPOB7po/bB2bryQ4Nb/PVJgn+lrtB0nkuPI2kkjogl2y1g82SWhxkmC6S4tFgSTzMnzUuMo0DRy1Q1xIJM3730uSjeHwuVgEzAAk6mOJ8Up70YAU3mq8l7YGZmYtEAtEiP6hrquWO2Wb0abArAANZZoe4AgRmAcQHel07bKLKNUhgs/UxxsB99EG2VghFOwb+7ZbSCRJ/8kb2Bg6fbVJBLgQRcxpwGg09093LQrWtlnFUM9ZpNwGz4wbDzJSv+J+2P2agGkhz35hkkjMYsCQQQ0cYT+GBpLug9pXB9/NoHHY3sbBoJDTac0tnrlAadOavGCvZJzbWizuLRcG1a7x36jzltcNGl+N5v0unZuODGOc4w1rS4noBJ+So7M2TkY1o7rWgADjAFvPRQ70YYGmyhJb29QNedIpNBfWd/a2P9S551kmVVxiUN3MP2opVKtQ0y6q+s6LEuq/A0k6RTDRa/e4IvvLhqbZ7NsEtgkaQSLHx+izYOzC94dVotbDn5Xkycv5C0aDuhrTN7LbatKH1A0vILGiC4kAmowwBpNuCLl5GS0ANk4TuSef6pWxWFAFVkaVMwPkP1KfcPh4bH3qlHF0s1asOT488rb/P1VMctsWapI92QQ1/wgNBF+Yh0+5KJbc2mHYimYltDDVKgHDPD8p9QPRa1sG1pEcYEcoH/AOpQPbLj2lcTf9maPV0HzglVhtk5aE+o22vjPPx+aJYDu0SLNa8EZj/FJg+FonhKo1hLiOX3KvvcRQy+LojgLT0Mk+i6+yIae+tSpsZUax9KGhxc0/uwHZXAyLgWE6QLGE4bLxdOmW08rWOk5O7AcJc4ZZtobiZGWdLpIxmLrPwgynu9kwVGEXLQCBUbzaQYJTZs7ANim45szqLCczxVLiZzmxIFmMsuWaKxYE27jzJLXloc895tyYtMG0EyZ42XiMYlrWVHMZmAIa4hgbrLmkw6wmBpxnmsTKWhWhQwwl2lrT6gfUIFt181Tefp4o5REujoSfIfqlbEt75HUhWj2IzUOtln74ohu5Wy4mnOhOU+f+AhgW1N5BDhqCCPEXTtWgHV8A09tXefg0zcAW5R6XPoimxcODiKMQ4CmHcbHgL2AMzbkJQHZNU1AxwD4cH/ANJBOceckCfFMe7ste4unuhrB5DUeMrz8mrOqG6GzGEubkbxueFh1FwuZbUo4g1m06rxBcIAaRmEk87xlJjwTftPG1mNNSmwutlEkAG/XzSlgcbVrYsOrCCwTlmYmYnr0SYlpsM+6On4WkCHZRJ58YFhHkArW62Fyhzi8vdpMARx0H3ZB2uqimTSyjQd6YPnwKYNhUHNpDMRLr2EAcIS49uwz0qIt6cYWUamX4srouBoCZJNgOpXJNxqP7Tiqlaoc5ZIFiAAbNaM3IA24SeadPxXx2XDuphzQXhwIJIc5oHeDbG/jFgRqQqW4mByYcPiHVIcbAcAATAiYCtJ1Bv7JxVySGmm1tpHX79ks7XrsrYmqXOAZTyUNOLv32I/7Gsb5o9XqhjS92jQSfACT7JSwuCBoZnSXmalUAw6a4LnwTaWtdSieRUMa02Un2MuCwri9wa4NYQCLkwWyHETpPd9CqdNhp1nU31TULqlEgEBsBrnF3w68FLQoVO65hc9zWmJgEAwcpi2oVbBMc97KlWmKdQPIjNm7oYTM8ZJH9o6rL2xn9Bmts1pu0xbQ/fglTAbLYatRzgSRXqN9BFukgXTVUxMAylvZ7nPotqAnN2hIA/mqEDTnmK0HoEkBqjstdwc3J3cxFzJ7rCQf9CXtu1JxlZw+EUW+jW/qUW/EXEuw9Wi8xldnBaDJu6Z/tj1SntXE5alOr8THsIcRxabHzhy7ccfZzydaIQ8ZS7KILhbz5+q3q0Q5gAs4iOk2I8rG6oVKkZmagFwB8DIKKnKaWaCbCeMHiekgfPzukTbL2zaQpUsO8Pcc0MeJMhznFsNE5S0SAWkXlykZjhhmOp1GkMY97KT6cB5Mh8PB1blc0CbWFrBKzcdZgdJaw5o+EyTJuL8B4QE21q9A1qTa4L89J3ee3MC4EhgFovBkgG8KUo09jplfaW16dR0B1Zk37VwgvAAAaGmBFybAe5WKXEYlod32ONu73SSGmIBESJgG/AjksWVfQChTkNe+5Hw+gk/MehSnUkuM8SjG1scR3G/CJHibZj6oQ426KsUIRrwhTZRHIrQDVMY6jsWkWU2U2y6WkcrEiPCM2vgj2xqBbTE63JPrx8kI2W6KYzOLczTcWI42/tHsmfAYgMp0XOEtawF39syfBefk7OrGBts7wGmOxaC8CLtu2/5TyOl1W3XpFwfUddznxPhE+4cPJabU2pSrYhjaV81iRyIIJkczFuiP7p4Voo0oENALvW7fmUJVGBo7kEsRUqNphhZZxvfQdfv0Tg1+VjRyA+SVMVj3OqMaWuFokxl8iDf4Ud2zjOzoh1pj5NJPyQxqohn2cr/ABA2gMRjmUqZc57HsadMrZJJIi+brPJdGw9MMY1oGgj0H+Vy3dKt22NfVDA1t3XGZwdmdo51xmuSJi9gAAukOqk8Uc2qiLj9so71OL2MoD4q7wy3BvxVD4ZAfVSV6DajQGOZ/wBQOJ4WI/2DL1CCtrmpjiTOWkzIOQdUkuP9jSP9QRzBYmm593MdUYILWuL+UtJiNQkaaSGW22a4fFvoBwDHFpdAyAuho+CQLxcjwAVHAPLiKsmHCoAHAtIyuIJIOl3GOgCIN2zRpgtqVGNzEkS4AERBEui4+iH03nVxBDgHNjTK6CD5xPmhTGs9x2IgE8hKp7sYlvYUzMOyAQOdrG/moNsP/d1HcmuVzDUcrcK0DKxvxE2uYZef5nN9U9KqFvYh/itj2ValFrTLgHONhYOjICf4obJ8QlDDY2Glj5LeH8s2I8DA9EV36pZMUW2OVobI0MF2V3m0jXkl81TPBd2OKUEjmk9ll9QEeBF+fI+KMYGs1tj8LgIJ5/lHKNUDAbkdzBH+79ArtPu0w7WDp4gH0n5J6AVcVUGY5TIR+ntE1BRp13OFSnHZuaA4gWhtvDQ8bzdLbGi5RvYz2dnEHPfJlmS6SIt0jXxQl0ZDLh8a1tTvB1SW3e55kkmZmnePblwWKpQxQNMgXh1j0GbTpxWKDoYUtrFsty6ZAfUk36yVRK3laLqEPQ/gvAF4vQVjHR9jVc1AGpDpY6B5GI9GmU21Wg4dxL4EZcvMCB78uKSt0MM6tRYwGxJaTa13c+iPbyBzXZGVA0QASGjjJBnW9/ZcOReVHRB6KOHoskgSHtziWiAXXBkgQLTquhYbDZWNaNA1o9ISDhAKWHqNJHwiws43uddbkro2HrgfFooZ7ZTFojftJjqgpj4hqINuU/NDfxMx2XCERMsI1PEXFugV+sxnbAj4jEHiRBmenwx5pQ/FDFwwAzYsjvEQbmRH8pKfCtoGToz8OMCRTc4z3nkCZkDgL/d07VKcB3IA+gBn2DkqbiV+ywtNsAOE8ZFy7iPGUQ3h2yRh6xkf9N9xw1/UppxcpiRlUQfsd3cEgE13GqSdCH5srT/8dKY/mCN4KuMhNNsaEC4bECwAFhqlmhij2DQCGPaaQbIMjJSp3tNvikclFWxJpm4nU5qbiWydXZeZvwm/ms4WZSobsPi6bqL8zW9qA7O2xMycunCPmhtAl0AiMsNHg0CB4QQqeKweFdhqdWA+o4NOYm5mCbzp06I1hP3k1CIzvc7w1b9EjjQydgneGh/7eo0auLGjxc4D6q3tSpHxmRJIIHCPgyi9gARzy2uIWu3yB+ztJjNWHGPha5/zAXuJyl4OeO8w9e7N/MkNR+g/ZyzfQtq181FhDGMaDDSJIzFzzxkz7JVhde2b3X4ijSbnJc57yBdjzALZiC3u8TxcknfLZzKAp0+yLKl3F+ofOoBkzBgADQeK68c/8nPJexap6FGThiKLXERI4cRbL/5BDHUcpaOYv48kap0nOpCdB7jh5z8grCAN54DTj481NgLuAzlpJAtImT0WbSplry06ydLe3LkoWCLyQbf5WMMLHuYA13cjg1wMWFoJ9+ixC6rix5D8rnQJsCByALTHGVinxGsHOF1GFcxDWx3deX1VQqopgKxbTZENibMdiaraTSBMkk6ADU+49UG6MPO5OyyzCtruqRmcXACLD4ZM66+6C1Nt1zigKuQAOc3iGktzAGSTrBj+pW8Zh6uDpMpB+dmYzI+HQgAT1JS3j8YSHNdB0g+/n/lQjHk22UbpD3hMfLKrH2a8OEjgSDE248D0VjA7xuqUwPzAZXgiIIF7ddfApQ2DWz5RmqB0QS2A0AaXA5eKv7SLaTRVb8UgPvJcCYIHUa+SVwV0FSZ0qiKFOnTqDLJbmceI7pk25Rokj8Q8a2oWtiZc2/IZWd4QeROvNGth7MzOYXl2V154G31CC76bJpdzI7LDy0A/DEA3J0iI5aKeOlIaVuIa3a2a4YZjSbgX8brN68BlwdYA6gt83ED6qxu9U7Okxp4NA5iw9/Faby4oFjQTY1Kf/m39FrfI1aKeJJL6kOOUVCAxoucoawwY5tmbaIZXLXCAw0cxjPmkmTf8x97q3hMSS6oNC4vcY1gveRfhqSYUFdhc5jGwcxy5sxMXibiI8CmQrDJwFHDdgylVcWZpczMS0za7Ta5umfCCKbR0E/MpPwGzBRr5XVTVAp1AAQ2z4EHMACYvEzqE1YTEjT75fVSybKQ0Ct4KsVqIMWZWMeIyA/8AcfRDNmbVY0Fha1tSLk69DH5gPovN4sWXYh+VubJTptA/mc4uj5eiixVakW5XMJMElrm94W70CJJAmwTqKqmK3vQF2ltatSw9OlQzOqYhzqlRzAS92hd8NxM8OAQLb28X7R2bS0DIZk3IJgSOgTrg/wBmY0OJqOyN/dtbZ+SBeYEzyt+WboG/AU+1pk0iykwGsXG1SfyNcdSS4zz7hVYuK9CysRnNcTMOtrM69eqOMxIaxjQ5wc58kjQNMDxmZt4K9tfBONNxZmJc91Ss5zranK3kXNBAtyM8EIx+Ja9rGNY1pZmBdMl0mRM6QDEKqdiVR7tPCDtXAVc7Q50PggkTYkG9xFjopW4RoYYbrxJ15QqrcQBA5D53nx0UtPFl2k/p1k6I7AUTQLD5eCxM3/olMMa+o4jN0+ysTUAFVdiFxOVzbk2/T3QzGbPfTNwrbcNVaRYiOTh+q2qU6zxBBMXaSR0tr4rGBOVF92ajm12Fmt5/piXT5BUTgav8PuP1R/drAPayvULfytYLj87jPHk33Syegx7JtpYx9a5ECbAfM9YS7j2Qfv75php4SpIsfUfqq219nPgOyyfEfqljopJaKe7WIYC9j5BfGU31EyLaTz6J0wzmfCO86LiLCbXJlIuzcO+nUa7KYHUfqm0Mfchs3BIDsoOk8fLyQmtiJjlsXaTP2ai1wv2bQ7lpFv1QrfTdzPTzMf8ADDg1xtYd4AnQ3lCNlY19NjabgZZIiZETI9ijOJoVcXTcxpykAGSZETplnjb3XPxcZWVtNUe7MeCA3NFtCP8AnVZvFSbnwonuurNBjoCVTxGDq03Xu6AZnWR4qCvnd2QIu2q0i/QyjW7FvVFnB0wxvaF2XMSCTERndF9QRbWxkXQ/GYkdm/LFgYcCIDh3pHmrmHpuDW1HgGS4MB0bmc4+sWlUNp0e0ZUABjSbWPLhM3TJbMy5uXinVm1qj4/dimARN3PLrmTwDOCZqdUgpd3EwLhhsQ0i5rUuI0yVeqZX4B7Rb71U8lch49ALDHtK+JMgfvAIJj4WtiD5/NCN7ahFAw2NBI1DpPeBB8iOM+pTDMLKlYOYDLyRfmGzI5Qeap7QwL3Mc3IHEyILosIcD42Kouyb6K2JDRXpOaSAcOCyHZbz9BButg11UTUe9zWXMSQDwBI1P2FUq5MQ/s+zNGCOzIIMHlDTorWG2VVYaedxPZucYa6z80kZp4gnr+jNUaytvIxgpty1XwQ2wLQ3pLW3AvxSfind6I0J+eqO7Yw9dlZrpzWsLQAZ7sTeBxVDDbKqPqNblu6OI9dVWCpCshbRNidC21/n1sUW2Ls95IIbmvx7o91ew2FZSHwF5Gp7vXiVu/adb8tMNH9X1EJgB9+zTVa3PTdb+GY8jAlYlT9oxJPwtnxE/NYmtAo//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Ορθογώνιο 4"/>
          <p:cNvSpPr/>
          <p:nvPr/>
        </p:nvSpPr>
        <p:spPr>
          <a:xfrm>
            <a:off x="307975" y="764704"/>
            <a:ext cx="5151174" cy="6001643"/>
          </a:xfrm>
          <a:prstGeom prst="rect">
            <a:avLst/>
          </a:prstGeom>
        </p:spPr>
        <p:txBody>
          <a:bodyPr wrap="square">
            <a:spAutoFit/>
          </a:bodyPr>
          <a:lstStyle/>
          <a:p>
            <a:r>
              <a:rPr lang="el-GR" sz="2400" dirty="0" smtClean="0">
                <a:solidFill>
                  <a:schemeClr val="bg1"/>
                </a:solidFill>
                <a:latin typeface="Comic Sans MS" pitchFamily="66" charset="0"/>
              </a:rPr>
              <a:t>Ο Μάρκος Μπότσαρης ήταν στρατηγός και ήρωας της Ελληνικής Επανάστασης του 1821 και καπετάνιος των Σουλιωτών. Γεννήθηκε στο Σούλι και ήταν ο δεύτερος γιος του </a:t>
            </a:r>
            <a:r>
              <a:rPr lang="el-GR" sz="2400" dirty="0" err="1" smtClean="0">
                <a:solidFill>
                  <a:schemeClr val="bg1"/>
                </a:solidFill>
                <a:latin typeface="Comic Sans MS" pitchFamily="66" charset="0"/>
              </a:rPr>
              <a:t>Κίτσου</a:t>
            </a:r>
            <a:r>
              <a:rPr lang="el-GR" sz="2400" dirty="0" smtClean="0">
                <a:solidFill>
                  <a:schemeClr val="bg1"/>
                </a:solidFill>
                <a:latin typeface="Comic Sans MS" pitchFamily="66" charset="0"/>
              </a:rPr>
              <a:t> Μπότσαρη, που ήταν μια από τις επιφανέστερες μορφές του Σουλίου. Ύστερα από την πτώση του Σουλίου, πήγε στην Κέρκυρα μαζί με άλλους Σουλιώτες όπου κατατάχτηκε ως υπαξιωματικός στο σώμα των Ηπειρωτών και Σουλιωτών που συγκρότησαν οι Γάλλοι. Το 1814 έγινε μέλος της Φιλικής </a:t>
            </a:r>
            <a:r>
              <a:rPr lang="el-GR" sz="2400" dirty="0" smtClean="0">
                <a:solidFill>
                  <a:schemeClr val="bg1"/>
                </a:solidFill>
                <a:latin typeface="Comic Sans MS" pitchFamily="66" charset="0"/>
              </a:rPr>
              <a:t>Εταιρ</a:t>
            </a:r>
            <a:r>
              <a:rPr lang="el-GR" sz="2400" dirty="0">
                <a:solidFill>
                  <a:schemeClr val="bg1"/>
                </a:solidFill>
                <a:latin typeface="Comic Sans MS" pitchFamily="66" charset="0"/>
              </a:rPr>
              <a:t>ε</a:t>
            </a:r>
            <a:r>
              <a:rPr lang="el-GR" sz="2400" dirty="0" smtClean="0">
                <a:solidFill>
                  <a:schemeClr val="bg1"/>
                </a:solidFill>
                <a:latin typeface="Comic Sans MS" pitchFamily="66" charset="0"/>
              </a:rPr>
              <a:t>ίας</a:t>
            </a:r>
            <a:r>
              <a:rPr lang="el-GR" sz="2400" dirty="0" smtClean="0">
                <a:solidFill>
                  <a:schemeClr val="bg1"/>
                </a:solidFill>
                <a:latin typeface="Comic Sans MS" pitchFamily="66" charset="0"/>
              </a:rPr>
              <a:t>.</a:t>
            </a:r>
            <a:endParaRPr lang="el-GR" sz="2400" dirty="0">
              <a:solidFill>
                <a:schemeClr val="bg1"/>
              </a:solidFill>
              <a:latin typeface="Comic Sans MS" pitchFamily="66"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212568"/>
            <a:ext cx="3444862" cy="51059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7755591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Effect transition="in" filter="fade">
                                      <p:cBhvr>
                                        <p:cTn id="25"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864096"/>
          </a:xfrm>
        </p:spPr>
        <p:txBody>
          <a:bodyPr>
            <a:normAutofit fontScale="90000"/>
          </a:bodyPr>
          <a:lstStyle/>
          <a:p>
            <a:pPr algn="ctr"/>
            <a:r>
              <a:rPr lang="el-GR" sz="5400" dirty="0" smtClean="0">
                <a:latin typeface="Mistral" pitchFamily="66" charset="0"/>
              </a:rPr>
              <a:t>Το </a:t>
            </a:r>
            <a:r>
              <a:rPr lang="el-GR" sz="5400" dirty="0" err="1" smtClean="0">
                <a:latin typeface="Mistral" pitchFamily="66" charset="0"/>
              </a:rPr>
              <a:t>ελληνο</a:t>
            </a:r>
            <a:r>
              <a:rPr lang="el-GR" sz="5400" dirty="0" smtClean="0">
                <a:latin typeface="Mistral" pitchFamily="66" charset="0"/>
              </a:rPr>
              <a:t>-αλβανικό </a:t>
            </a:r>
            <a:r>
              <a:rPr lang="el-GR" sz="5400" dirty="0" smtClean="0">
                <a:latin typeface="Mistral" pitchFamily="66" charset="0"/>
              </a:rPr>
              <a:t>λεξικό</a:t>
            </a:r>
            <a:endParaRPr lang="el-GR" sz="5400" dirty="0">
              <a:latin typeface="Mistral" pitchFamily="66" charset="0"/>
            </a:endParaRPr>
          </a:p>
        </p:txBody>
      </p:sp>
      <p:sp>
        <p:nvSpPr>
          <p:cNvPr id="4" name="Ορθογώνιο 3"/>
          <p:cNvSpPr/>
          <p:nvPr/>
        </p:nvSpPr>
        <p:spPr>
          <a:xfrm>
            <a:off x="186052" y="1109057"/>
            <a:ext cx="5112568" cy="5632311"/>
          </a:xfrm>
          <a:prstGeom prst="rect">
            <a:avLst/>
          </a:prstGeom>
        </p:spPr>
        <p:txBody>
          <a:bodyPr wrap="square">
            <a:spAutoFit/>
          </a:bodyPr>
          <a:lstStyle/>
          <a:p>
            <a:r>
              <a:rPr lang="el-GR" sz="2000" dirty="0" smtClean="0">
                <a:solidFill>
                  <a:schemeClr val="bg1"/>
                </a:solidFill>
                <a:latin typeface="Comic Sans MS" pitchFamily="66" charset="0"/>
              </a:rPr>
              <a:t>Σε ηλικία 19 ετών, ενώ ζούσε στην Κέρκυρα, ο Μάρκος Μπότσαρης κατά παραγγελία του </a:t>
            </a:r>
            <a:r>
              <a:rPr lang="el-GR" sz="2000" dirty="0" err="1" smtClean="0">
                <a:solidFill>
                  <a:schemeClr val="bg1"/>
                </a:solidFill>
                <a:latin typeface="Comic Sans MS" pitchFamily="66" charset="0"/>
              </a:rPr>
              <a:t>Πουκεβίλ</a:t>
            </a:r>
            <a:r>
              <a:rPr lang="el-GR" sz="2000" dirty="0" smtClean="0">
                <a:solidFill>
                  <a:schemeClr val="bg1"/>
                </a:solidFill>
                <a:latin typeface="Comic Sans MS" pitchFamily="66" charset="0"/>
              </a:rPr>
              <a:t> και με τη βοήθεια μεγαλυτέρων του συνέγραψε ένα </a:t>
            </a:r>
            <a:r>
              <a:rPr lang="el-GR" sz="2000" dirty="0" err="1" smtClean="0">
                <a:solidFill>
                  <a:schemeClr val="bg1"/>
                </a:solidFill>
                <a:latin typeface="Comic Sans MS" pitchFamily="66" charset="0"/>
              </a:rPr>
              <a:t>ελληνο</a:t>
            </a:r>
            <a:r>
              <a:rPr lang="el-GR" sz="2000" dirty="0" smtClean="0">
                <a:solidFill>
                  <a:schemeClr val="bg1"/>
                </a:solidFill>
                <a:latin typeface="Comic Sans MS" pitchFamily="66" charset="0"/>
              </a:rPr>
              <a:t>-αλβανικό γλωσσάριο. Αυτό αποτελεί και ένα από τα πρώτα </a:t>
            </a:r>
            <a:r>
              <a:rPr lang="el-GR" sz="2000" dirty="0" err="1" smtClean="0">
                <a:solidFill>
                  <a:schemeClr val="bg1"/>
                </a:solidFill>
                <a:latin typeface="Comic Sans MS" pitchFamily="66" charset="0"/>
              </a:rPr>
              <a:t>ελληνο</a:t>
            </a:r>
            <a:r>
              <a:rPr lang="el-GR" sz="2000" dirty="0" smtClean="0">
                <a:solidFill>
                  <a:schemeClr val="bg1"/>
                </a:solidFill>
                <a:latin typeface="Comic Sans MS" pitchFamily="66" charset="0"/>
              </a:rPr>
              <a:t>-αλβανικά λεξικά. Ο ίδιος επιγράφει το έργο αυτό "</a:t>
            </a:r>
            <a:r>
              <a:rPr lang="el-GR" sz="2000" dirty="0" err="1" smtClean="0">
                <a:solidFill>
                  <a:schemeClr val="bg1"/>
                </a:solidFill>
                <a:latin typeface="Comic Sans MS" pitchFamily="66" charset="0"/>
              </a:rPr>
              <a:t>Λεξικόν</a:t>
            </a:r>
            <a:r>
              <a:rPr lang="el-GR" sz="2000" dirty="0" smtClean="0">
                <a:solidFill>
                  <a:schemeClr val="bg1"/>
                </a:solidFill>
                <a:latin typeface="Comic Sans MS" pitchFamily="66" charset="0"/>
              </a:rPr>
              <a:t> της Ρωμαϊκής και </a:t>
            </a:r>
            <a:r>
              <a:rPr lang="el-GR" sz="2000" dirty="0" err="1" smtClean="0">
                <a:solidFill>
                  <a:schemeClr val="bg1"/>
                </a:solidFill>
                <a:latin typeface="Comic Sans MS" pitchFamily="66" charset="0"/>
              </a:rPr>
              <a:t>Αρβανιτικής</a:t>
            </a:r>
            <a:r>
              <a:rPr lang="el-GR" sz="2000" dirty="0" smtClean="0">
                <a:solidFill>
                  <a:schemeClr val="bg1"/>
                </a:solidFill>
                <a:latin typeface="Comic Sans MS" pitchFamily="66" charset="0"/>
              </a:rPr>
              <a:t> </a:t>
            </a:r>
            <a:r>
              <a:rPr lang="el-GR" sz="2000" dirty="0" smtClean="0">
                <a:solidFill>
                  <a:schemeClr val="bg1"/>
                </a:solidFill>
                <a:latin typeface="Comic Sans MS" pitchFamily="66" charset="0"/>
              </a:rPr>
              <a:t>Απλής". </a:t>
            </a:r>
            <a:r>
              <a:rPr lang="el-GR" sz="2000" dirty="0" smtClean="0">
                <a:solidFill>
                  <a:schemeClr val="bg1"/>
                </a:solidFill>
                <a:latin typeface="Comic Sans MS" pitchFamily="66" charset="0"/>
              </a:rPr>
              <a:t>Το </a:t>
            </a:r>
            <a:r>
              <a:rPr lang="el-GR" sz="2000" dirty="0" smtClean="0">
                <a:solidFill>
                  <a:schemeClr val="bg1"/>
                </a:solidFill>
                <a:latin typeface="Comic Sans MS" pitchFamily="66" charset="0"/>
              </a:rPr>
              <a:t>ίδιο χειρόγραφο περιλαμβάνει και ένα είδος </a:t>
            </a:r>
            <a:r>
              <a:rPr lang="el-GR" sz="2000" dirty="0" err="1" smtClean="0">
                <a:solidFill>
                  <a:schemeClr val="bg1"/>
                </a:solidFill>
                <a:latin typeface="Comic Sans MS" pitchFamily="66" charset="0"/>
              </a:rPr>
              <a:t>ελληνο</a:t>
            </a:r>
            <a:r>
              <a:rPr lang="el-GR" sz="2000" dirty="0" smtClean="0">
                <a:solidFill>
                  <a:schemeClr val="bg1"/>
                </a:solidFill>
                <a:latin typeface="Comic Sans MS" pitchFamily="66" charset="0"/>
              </a:rPr>
              <a:t>-αλβανικής </a:t>
            </a:r>
            <a:r>
              <a:rPr lang="el-GR" sz="2000" dirty="0" smtClean="0">
                <a:solidFill>
                  <a:schemeClr val="bg1"/>
                </a:solidFill>
                <a:latin typeface="Comic Sans MS" pitchFamily="66" charset="0"/>
              </a:rPr>
              <a:t>μεθόδου άνευ διδασκάλου και </a:t>
            </a:r>
            <a:r>
              <a:rPr lang="el-GR" sz="2000" dirty="0" err="1" smtClean="0">
                <a:solidFill>
                  <a:schemeClr val="bg1"/>
                </a:solidFill>
                <a:latin typeface="Comic Sans MS" pitchFamily="66" charset="0"/>
              </a:rPr>
              <a:t>ελληνο</a:t>
            </a:r>
            <a:r>
              <a:rPr lang="el-GR" sz="2000" dirty="0" smtClean="0">
                <a:solidFill>
                  <a:schemeClr val="bg1"/>
                </a:solidFill>
                <a:latin typeface="Comic Sans MS" pitchFamily="66" charset="0"/>
              </a:rPr>
              <a:t>-αλβανικούς διαλόγους. Είναι γραμμένο με ελληνικά γράμματα μερικά των οποίων είναι ιδιόμορφα και φαίνεται τα είχε επινοήσει ο ίδιος ο Μπότσαρης. Ο ίδιος γνώριζε λίγα γράμματα που πιθανώς είχε διδαχθεί από τον καλόγηρο Σαμουήλ </a:t>
            </a:r>
            <a:r>
              <a:rPr lang="el-GR" sz="2000" dirty="0" smtClean="0">
                <a:solidFill>
                  <a:schemeClr val="bg1"/>
                </a:solidFill>
                <a:latin typeface="Comic Sans MS" pitchFamily="66" charset="0"/>
              </a:rPr>
              <a:t>ή στη </a:t>
            </a:r>
            <a:r>
              <a:rPr lang="el-GR" sz="2000" dirty="0" smtClean="0">
                <a:solidFill>
                  <a:schemeClr val="bg1"/>
                </a:solidFill>
                <a:latin typeface="Comic Sans MS" pitchFamily="66" charset="0"/>
              </a:rPr>
              <a:t>Μονή του Προφήτου </a:t>
            </a:r>
            <a:r>
              <a:rPr lang="el-GR" sz="2000" dirty="0" err="1" smtClean="0">
                <a:solidFill>
                  <a:schemeClr val="bg1"/>
                </a:solidFill>
                <a:latin typeface="Comic Sans MS" pitchFamily="66" charset="0"/>
              </a:rPr>
              <a:t>Ηλιού</a:t>
            </a:r>
            <a:r>
              <a:rPr lang="el-GR" sz="2000" dirty="0" smtClean="0">
                <a:solidFill>
                  <a:schemeClr val="bg1"/>
                </a:solidFill>
                <a:latin typeface="Comic Sans MS" pitchFamily="66" charset="0"/>
              </a:rPr>
              <a:t>.</a:t>
            </a:r>
            <a:endParaRPr lang="el-GR" sz="2000" dirty="0">
              <a:solidFill>
                <a:schemeClr val="bg1"/>
              </a:solidFill>
              <a:latin typeface="Comic Sans MS"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9795" y="1412776"/>
            <a:ext cx="3386626" cy="47525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6993310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074"/>
                                        </p:tgtEl>
                                        <p:attrNameLst>
                                          <p:attrName>style.visibility</p:attrName>
                                        </p:attrNameLst>
                                      </p:cBhvr>
                                      <p:to>
                                        <p:strVal val="visible"/>
                                      </p:to>
                                    </p:set>
                                    <p:animEffect transition="in" filter="wipe(down)">
                                      <p:cBhvr>
                                        <p:cTn id="25" dur="580">
                                          <p:stCondLst>
                                            <p:cond delay="0"/>
                                          </p:stCondLst>
                                        </p:cTn>
                                        <p:tgtEl>
                                          <p:spTgt spid="3074"/>
                                        </p:tgtEl>
                                      </p:cBhvr>
                                    </p:animEffect>
                                    <p:anim calcmode="lin" valueType="num">
                                      <p:cBhvr>
                                        <p:cTn id="26"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31" dur="26">
                                          <p:stCondLst>
                                            <p:cond delay="650"/>
                                          </p:stCondLst>
                                        </p:cTn>
                                        <p:tgtEl>
                                          <p:spTgt spid="3074"/>
                                        </p:tgtEl>
                                      </p:cBhvr>
                                      <p:to x="100000" y="60000"/>
                                    </p:animScale>
                                    <p:animScale>
                                      <p:cBhvr>
                                        <p:cTn id="32" dur="166" decel="50000">
                                          <p:stCondLst>
                                            <p:cond delay="676"/>
                                          </p:stCondLst>
                                        </p:cTn>
                                        <p:tgtEl>
                                          <p:spTgt spid="3074"/>
                                        </p:tgtEl>
                                      </p:cBhvr>
                                      <p:to x="100000" y="100000"/>
                                    </p:animScale>
                                    <p:animScale>
                                      <p:cBhvr>
                                        <p:cTn id="33" dur="26">
                                          <p:stCondLst>
                                            <p:cond delay="1312"/>
                                          </p:stCondLst>
                                        </p:cTn>
                                        <p:tgtEl>
                                          <p:spTgt spid="3074"/>
                                        </p:tgtEl>
                                      </p:cBhvr>
                                      <p:to x="100000" y="80000"/>
                                    </p:animScale>
                                    <p:animScale>
                                      <p:cBhvr>
                                        <p:cTn id="34" dur="166" decel="50000">
                                          <p:stCondLst>
                                            <p:cond delay="1338"/>
                                          </p:stCondLst>
                                        </p:cTn>
                                        <p:tgtEl>
                                          <p:spTgt spid="3074"/>
                                        </p:tgtEl>
                                      </p:cBhvr>
                                      <p:to x="100000" y="100000"/>
                                    </p:animScale>
                                    <p:animScale>
                                      <p:cBhvr>
                                        <p:cTn id="35" dur="26">
                                          <p:stCondLst>
                                            <p:cond delay="1642"/>
                                          </p:stCondLst>
                                        </p:cTn>
                                        <p:tgtEl>
                                          <p:spTgt spid="3074"/>
                                        </p:tgtEl>
                                      </p:cBhvr>
                                      <p:to x="100000" y="90000"/>
                                    </p:animScale>
                                    <p:animScale>
                                      <p:cBhvr>
                                        <p:cTn id="36" dur="166" decel="50000">
                                          <p:stCondLst>
                                            <p:cond delay="1668"/>
                                          </p:stCondLst>
                                        </p:cTn>
                                        <p:tgtEl>
                                          <p:spTgt spid="3074"/>
                                        </p:tgtEl>
                                      </p:cBhvr>
                                      <p:to x="100000" y="100000"/>
                                    </p:animScale>
                                    <p:animScale>
                                      <p:cBhvr>
                                        <p:cTn id="37" dur="26">
                                          <p:stCondLst>
                                            <p:cond delay="1808"/>
                                          </p:stCondLst>
                                        </p:cTn>
                                        <p:tgtEl>
                                          <p:spTgt spid="3074"/>
                                        </p:tgtEl>
                                      </p:cBhvr>
                                      <p:to x="100000" y="95000"/>
                                    </p:animScale>
                                    <p:animScale>
                                      <p:cBhvr>
                                        <p:cTn id="38"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266"/>
            <a:ext cx="8229600" cy="1143000"/>
          </a:xfrm>
        </p:spPr>
        <p:txBody>
          <a:bodyPr>
            <a:normAutofit/>
          </a:bodyPr>
          <a:lstStyle/>
          <a:p>
            <a:pPr algn="ctr"/>
            <a:r>
              <a:rPr lang="en-US" sz="6000" dirty="0" smtClean="0">
                <a:latin typeface="Mistral" pitchFamily="66" charset="0"/>
              </a:rPr>
              <a:t>H </a:t>
            </a:r>
            <a:r>
              <a:rPr lang="el-GR" sz="6000" dirty="0" smtClean="0">
                <a:latin typeface="Mistral" pitchFamily="66" charset="0"/>
              </a:rPr>
              <a:t>Δράση του Μπότσαρη</a:t>
            </a:r>
            <a:endParaRPr lang="el-GR" sz="6000" dirty="0">
              <a:latin typeface="Mistral" pitchFamily="66" charset="0"/>
            </a:endParaRPr>
          </a:p>
        </p:txBody>
      </p:sp>
      <p:sp>
        <p:nvSpPr>
          <p:cNvPr id="4" name="Ορθογώνιο 3"/>
          <p:cNvSpPr/>
          <p:nvPr/>
        </p:nvSpPr>
        <p:spPr>
          <a:xfrm>
            <a:off x="232489" y="1052736"/>
            <a:ext cx="5851679" cy="5755422"/>
          </a:xfrm>
          <a:prstGeom prst="rect">
            <a:avLst/>
          </a:prstGeom>
        </p:spPr>
        <p:txBody>
          <a:bodyPr wrap="square">
            <a:spAutoFit/>
          </a:bodyPr>
          <a:lstStyle/>
          <a:p>
            <a:r>
              <a:rPr lang="el-GR" sz="2300" dirty="0" smtClean="0">
                <a:solidFill>
                  <a:schemeClr val="bg1"/>
                </a:solidFill>
                <a:latin typeface="Comic Sans MS" pitchFamily="66" charset="0"/>
              </a:rPr>
              <a:t>Αρχικά ο Μάρκος Μπότσαρης, μαζί με τον θείο του Νότη, αγωνιζόταν στο πλευρό των σουλτανικών δυνάμεων εναντίον του τυράννου της Ηπείρου, του Αλή Πασά, επειδή είχαν πάρει την υπόσχεση ότι θα ξαναγυρνούσαν στην πατρίδα τους. Βλέποντας ότι οι Τούρκοι αθετούσαν την υπόσχεση τους, όταν ο Αλή Πασάς πολιορκήθηκε από τα σουλτανικά στρατεύματα στα τέλη του 1820, ο Μπότσαρης ήρθε σε συνεννόηση μαζί του και ζήτησε τον επαναπατρισμό των Σουλιωτών, με αντάλλαγμα να βοηθήσουν τον Αλή στον αγώνα εναντίον των στρατευμάτων του Σουλτάνου, πράγμα που έγινε.</a:t>
            </a:r>
            <a:endParaRPr lang="el-GR" sz="2300" dirty="0">
              <a:solidFill>
                <a:schemeClr val="bg1"/>
              </a:solidFill>
              <a:latin typeface="Comic Sans MS" pitchFamily="66" charset="0"/>
            </a:endParaRPr>
          </a:p>
        </p:txBody>
      </p:sp>
      <p:pic>
        <p:nvPicPr>
          <p:cNvPr id="4098" name="Picture 2" descr="https://encrypted-tbn0.gstatic.com/images?q=tbn:ANd9GcReQiDkNnL9Emw9gklj4XrIjTbLV6X7N29Op4GeVNSCx2El1cCgXS6v8Q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916832"/>
            <a:ext cx="2618892" cy="4392488"/>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5899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animEffect transition="in" filter="fade">
                                      <p:cBhvr>
                                        <p:cTn id="15" dur="2000"/>
                                        <p:tgtEl>
                                          <p:spTgt spid="4098"/>
                                        </p:tgtEl>
                                      </p:cBhvr>
                                    </p:animEffect>
                                    <p:anim calcmode="lin" valueType="num">
                                      <p:cBhvr>
                                        <p:cTn id="16" dur="2000" fill="hold"/>
                                        <p:tgtEl>
                                          <p:spTgt spid="4098"/>
                                        </p:tgtEl>
                                        <p:attrNameLst>
                                          <p:attrName>ppt_w</p:attrName>
                                        </p:attrNameLst>
                                      </p:cBhvr>
                                      <p:tavLst>
                                        <p:tav tm="0" fmla="#ppt_w*sin(2.5*pi*$)">
                                          <p:val>
                                            <p:fltVal val="0"/>
                                          </p:val>
                                        </p:tav>
                                        <p:tav tm="100000">
                                          <p:val>
                                            <p:fltVal val="1"/>
                                          </p:val>
                                        </p:tav>
                                      </p:tavLst>
                                    </p:anim>
                                    <p:anim calcmode="lin" valueType="num">
                                      <p:cBhvr>
                                        <p:cTn id="17"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280" y="116632"/>
            <a:ext cx="8229600" cy="1008112"/>
          </a:xfrm>
        </p:spPr>
        <p:txBody>
          <a:bodyPr>
            <a:noAutofit/>
          </a:bodyPr>
          <a:lstStyle/>
          <a:p>
            <a:pPr algn="ctr"/>
            <a:r>
              <a:rPr lang="el-GR" sz="6000" dirty="0" smtClean="0">
                <a:latin typeface="Mistral" pitchFamily="66" charset="0"/>
              </a:rPr>
              <a:t>Εθνικός Ήρωας</a:t>
            </a:r>
            <a:endParaRPr lang="el-GR" sz="6000" dirty="0">
              <a:latin typeface="Mistral" pitchFamily="66" charset="0"/>
            </a:endParaRPr>
          </a:p>
        </p:txBody>
      </p:sp>
      <p:sp>
        <p:nvSpPr>
          <p:cNvPr id="4" name="Ορθογώνιο 3"/>
          <p:cNvSpPr/>
          <p:nvPr/>
        </p:nvSpPr>
        <p:spPr>
          <a:xfrm>
            <a:off x="323528" y="1052736"/>
            <a:ext cx="5832648" cy="5632311"/>
          </a:xfrm>
          <a:prstGeom prst="rect">
            <a:avLst/>
          </a:prstGeom>
        </p:spPr>
        <p:txBody>
          <a:bodyPr wrap="square">
            <a:spAutoFit/>
          </a:bodyPr>
          <a:lstStyle/>
          <a:p>
            <a:r>
              <a:rPr lang="el-GR" dirty="0" smtClean="0">
                <a:solidFill>
                  <a:schemeClr val="bg1"/>
                </a:solidFill>
                <a:latin typeface="Comic Sans MS" pitchFamily="66" charset="0"/>
              </a:rPr>
              <a:t>Ο Μάρκος Μπότσαρης έμεινε στην ιστορία για την ανδρεία του και τη σημαντική συμβολή του στον Αγώνα για την ανεξαρτησία των Ελλήνων και δίκαια θεωρείται εθνικός ήρωας.</a:t>
            </a:r>
          </a:p>
          <a:p>
            <a:r>
              <a:rPr lang="el-GR" dirty="0" smtClean="0">
                <a:solidFill>
                  <a:schemeClr val="bg1"/>
                </a:solidFill>
                <a:latin typeface="Comic Sans MS" pitchFamily="66" charset="0"/>
              </a:rPr>
              <a:t>Πολλοί Φιλέλληνες</a:t>
            </a:r>
            <a:r>
              <a:rPr lang="el-GR" dirty="0">
                <a:solidFill>
                  <a:schemeClr val="bg1"/>
                </a:solidFill>
                <a:latin typeface="Comic Sans MS" pitchFamily="66" charset="0"/>
              </a:rPr>
              <a:t> </a:t>
            </a:r>
            <a:r>
              <a:rPr lang="el-GR" dirty="0" smtClean="0">
                <a:solidFill>
                  <a:schemeClr val="bg1"/>
                </a:solidFill>
                <a:latin typeface="Comic Sans MS" pitchFamily="66" charset="0"/>
              </a:rPr>
              <a:t>που επισκέφθηκαν την </a:t>
            </a:r>
            <a:r>
              <a:rPr lang="el-GR" dirty="0" smtClean="0">
                <a:solidFill>
                  <a:schemeClr val="bg1"/>
                </a:solidFill>
                <a:latin typeface="Comic Sans MS" pitchFamily="66" charset="0"/>
              </a:rPr>
              <a:t>Ελλάδα, </a:t>
            </a:r>
            <a:r>
              <a:rPr lang="el-GR" dirty="0" smtClean="0">
                <a:solidFill>
                  <a:schemeClr val="bg1"/>
                </a:solidFill>
                <a:latin typeface="Comic Sans MS" pitchFamily="66" charset="0"/>
              </a:rPr>
              <a:t>θαύμασαν την ανδρεία του Μπότσαρη, ενώ πολλοί ποιητές έγραψαν ποιήματα γι' αυτόν. Ο </a:t>
            </a:r>
            <a:r>
              <a:rPr lang="el-GR" dirty="0" err="1" smtClean="0">
                <a:solidFill>
                  <a:schemeClr val="bg1"/>
                </a:solidFill>
                <a:latin typeface="Comic Sans MS" pitchFamily="66" charset="0"/>
              </a:rPr>
              <a:t>Fitz</a:t>
            </a:r>
            <a:r>
              <a:rPr lang="el-GR" dirty="0" smtClean="0">
                <a:solidFill>
                  <a:schemeClr val="bg1"/>
                </a:solidFill>
                <a:latin typeface="Comic Sans MS" pitchFamily="66" charset="0"/>
              </a:rPr>
              <a:t>-</a:t>
            </a:r>
            <a:r>
              <a:rPr lang="el-GR" dirty="0" err="1" smtClean="0">
                <a:solidFill>
                  <a:schemeClr val="bg1"/>
                </a:solidFill>
                <a:latin typeface="Comic Sans MS" pitchFamily="66" charset="0"/>
              </a:rPr>
              <a:t>Greene</a:t>
            </a:r>
            <a:r>
              <a:rPr lang="el-GR" dirty="0" smtClean="0">
                <a:solidFill>
                  <a:schemeClr val="bg1"/>
                </a:solidFill>
                <a:latin typeface="Comic Sans MS" pitchFamily="66" charset="0"/>
              </a:rPr>
              <a:t> </a:t>
            </a:r>
            <a:r>
              <a:rPr lang="el-GR" dirty="0" err="1" smtClean="0">
                <a:solidFill>
                  <a:schemeClr val="bg1"/>
                </a:solidFill>
                <a:latin typeface="Comic Sans MS" pitchFamily="66" charset="0"/>
              </a:rPr>
              <a:t>Halleck</a:t>
            </a:r>
            <a:r>
              <a:rPr lang="el-GR" dirty="0" smtClean="0">
                <a:solidFill>
                  <a:schemeClr val="bg1"/>
                </a:solidFill>
                <a:latin typeface="Comic Sans MS" pitchFamily="66" charset="0"/>
              </a:rPr>
              <a:t>, Αμερικάνος ποιητής, έγραψε ένα ποίημα με τίτλο </a:t>
            </a:r>
            <a:r>
              <a:rPr lang="el-GR" i="1" dirty="0" smtClean="0">
                <a:solidFill>
                  <a:schemeClr val="bg1"/>
                </a:solidFill>
                <a:latin typeface="Comic Sans MS" pitchFamily="66" charset="0"/>
              </a:rPr>
              <a:t>MARCO BOZZARIS</a:t>
            </a:r>
            <a:r>
              <a:rPr lang="el-GR" dirty="0" smtClean="0">
                <a:solidFill>
                  <a:schemeClr val="bg1"/>
                </a:solidFill>
                <a:latin typeface="Comic Sans MS" pitchFamily="66" charset="0"/>
              </a:rPr>
              <a:t>, ενώ ο Ελβετός ποιητής </a:t>
            </a:r>
            <a:r>
              <a:rPr lang="el-GR" dirty="0" err="1" smtClean="0">
                <a:solidFill>
                  <a:schemeClr val="bg1"/>
                </a:solidFill>
                <a:latin typeface="Comic Sans MS" pitchFamily="66" charset="0"/>
              </a:rPr>
              <a:t>Juste</a:t>
            </a:r>
            <a:r>
              <a:rPr lang="el-GR" dirty="0" smtClean="0">
                <a:solidFill>
                  <a:schemeClr val="bg1"/>
                </a:solidFill>
                <a:latin typeface="Comic Sans MS" pitchFamily="66" charset="0"/>
              </a:rPr>
              <a:t> </a:t>
            </a:r>
            <a:r>
              <a:rPr lang="el-GR" dirty="0" err="1" smtClean="0">
                <a:solidFill>
                  <a:schemeClr val="bg1"/>
                </a:solidFill>
                <a:latin typeface="Comic Sans MS" pitchFamily="66" charset="0"/>
              </a:rPr>
              <a:t>Olivier</a:t>
            </a:r>
            <a:r>
              <a:rPr lang="el-GR" dirty="0" smtClean="0">
                <a:solidFill>
                  <a:schemeClr val="bg1"/>
                </a:solidFill>
                <a:latin typeface="Comic Sans MS" pitchFamily="66" charset="0"/>
              </a:rPr>
              <a:t> έγραψε επίσης ένα ποίημα-έπαινο προς τιμήν του, το </a:t>
            </a:r>
            <a:r>
              <a:rPr lang="el-GR" dirty="0" smtClean="0">
                <a:solidFill>
                  <a:schemeClr val="bg1"/>
                </a:solidFill>
                <a:latin typeface="Comic Sans MS" pitchFamily="66" charset="0"/>
              </a:rPr>
              <a:t>1821. Επίσης </a:t>
            </a:r>
            <a:r>
              <a:rPr lang="el-GR" dirty="0" smtClean="0">
                <a:solidFill>
                  <a:schemeClr val="bg1"/>
                </a:solidFill>
                <a:latin typeface="Comic Sans MS" pitchFamily="66" charset="0"/>
              </a:rPr>
              <a:t>ο εθνικός ποιητής της Ελλάδας, ο Διονύσιος Σολωμός, αφιέρωσε μία από τις ωδές του στο Μάρκο Μπότσαρη. Ένας σταθμός του μετρό του Παρισιού  έχει ονομαστεί προς τιμήν του. Αναφέρεται ότι ήδη το 1825 υπήρχε λαϊκό-σχολικό δράμα για τον Μάρκο Μπότσαρη γραμμένο από την Ευανθία </a:t>
            </a:r>
            <a:r>
              <a:rPr lang="el-GR" dirty="0" err="1" smtClean="0">
                <a:solidFill>
                  <a:schemeClr val="bg1"/>
                </a:solidFill>
                <a:latin typeface="Comic Sans MS" pitchFamily="66" charset="0"/>
              </a:rPr>
              <a:t>Καΐρη</a:t>
            </a:r>
            <a:r>
              <a:rPr lang="el-GR" dirty="0" smtClean="0">
                <a:solidFill>
                  <a:schemeClr val="bg1"/>
                </a:solidFill>
                <a:latin typeface="Comic Sans MS" pitchFamily="66" charset="0"/>
              </a:rPr>
              <a:t>, το οποίο </a:t>
            </a:r>
            <a:r>
              <a:rPr lang="el-GR" dirty="0" smtClean="0">
                <a:solidFill>
                  <a:schemeClr val="bg1"/>
                </a:solidFill>
                <a:latin typeface="Comic Sans MS" pitchFamily="66" charset="0"/>
              </a:rPr>
              <a:t>κατά τη διάρκεια </a:t>
            </a:r>
            <a:r>
              <a:rPr lang="el-GR" dirty="0" smtClean="0">
                <a:solidFill>
                  <a:schemeClr val="bg1"/>
                </a:solidFill>
                <a:latin typeface="Comic Sans MS" pitchFamily="66" charset="0"/>
              </a:rPr>
              <a:t>της Επανάστασης διδασκόταν σε όποια σχολεία το επέτρεπαν οι συνθήκες για να τονώνεται το αίσθημα υπέρ της ελευθερίας.</a:t>
            </a:r>
            <a:endParaRPr lang="el-GR" dirty="0">
              <a:solidFill>
                <a:schemeClr val="bg1"/>
              </a:solidFill>
              <a:latin typeface="Comic Sans MS" pitchFamily="66" charset="0"/>
            </a:endParaRPr>
          </a:p>
        </p:txBody>
      </p:sp>
      <p:pic>
        <p:nvPicPr>
          <p:cNvPr id="5122" name="Picture 2" descr="https://encrypted-tbn2.gstatic.com/images?q=tbn:ANd9GcSoZVUwDrg4GsgINFCnITdUBSJ2fmLHreBbNGS7lQZssyzQMwvL3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5" y="1844824"/>
            <a:ext cx="2279503" cy="40324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2962260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1000" fill="hold"/>
                                        <p:tgtEl>
                                          <p:spTgt spid="5122"/>
                                        </p:tgtEl>
                                        <p:attrNameLst>
                                          <p:attrName>ppt_w</p:attrName>
                                        </p:attrNameLst>
                                      </p:cBhvr>
                                      <p:tavLst>
                                        <p:tav tm="0">
                                          <p:val>
                                            <p:fltVal val="0"/>
                                          </p:val>
                                        </p:tav>
                                        <p:tav tm="100000">
                                          <p:val>
                                            <p:strVal val="#ppt_w"/>
                                          </p:val>
                                        </p:tav>
                                      </p:tavLst>
                                    </p:anim>
                                    <p:anim calcmode="lin" valueType="num">
                                      <p:cBhvr>
                                        <p:cTn id="15" dur="1000" fill="hold"/>
                                        <p:tgtEl>
                                          <p:spTgt spid="5122"/>
                                        </p:tgtEl>
                                        <p:attrNameLst>
                                          <p:attrName>ppt_h</p:attrName>
                                        </p:attrNameLst>
                                      </p:cBhvr>
                                      <p:tavLst>
                                        <p:tav tm="0">
                                          <p:val>
                                            <p:fltVal val="0"/>
                                          </p:val>
                                        </p:tav>
                                        <p:tav tm="100000">
                                          <p:val>
                                            <p:strVal val="#ppt_h"/>
                                          </p:val>
                                        </p:tav>
                                      </p:tavLst>
                                    </p:anim>
                                    <p:anim calcmode="lin" valueType="num">
                                      <p:cBhvr>
                                        <p:cTn id="16" dur="1000" fill="hold"/>
                                        <p:tgtEl>
                                          <p:spTgt spid="5122"/>
                                        </p:tgtEl>
                                        <p:attrNameLst>
                                          <p:attrName>style.rotation</p:attrName>
                                        </p:attrNameLst>
                                      </p:cBhvr>
                                      <p:tavLst>
                                        <p:tav tm="0">
                                          <p:val>
                                            <p:fltVal val="90"/>
                                          </p:val>
                                        </p:tav>
                                        <p:tav tm="100000">
                                          <p:val>
                                            <p:fltVal val="0"/>
                                          </p:val>
                                        </p:tav>
                                      </p:tavLst>
                                    </p:anim>
                                    <p:animEffect transition="in" filter="fade">
                                      <p:cBhvr>
                                        <p:cTn id="17"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MarkosBotsar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2381250" cy="31432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upload.wikimedia.org/wikipedia/commons/thumb/2/27/Ludovico_lipparini.jpg/200px-Ludovico_lipparin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4483" y="2492896"/>
            <a:ext cx="2710684" cy="193813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data:image/jpeg;base64,/9j/4AAQSkZJRgABAQAAAQABAAD/2wCEAAkGBhQSERUUExQVFBUWGBoYFxgYGBgcGRoaGBgaGBccGBkaHSgeHBklGRgXHy8gIycpLCwsGB4xNTAqNSYrLCkBCQoKDgwOGg8PGiokHCQpLCkpLCkpLCwsLCksKSksLCksLCwpLCksLCkpLCwpLCkpKSwsLCwpLCwpLCwsLCwsLP/AABEIAQQAwgMBIgACEQEDEQH/xAAcAAACAgMBAQAAAAAAAAAAAAAEBQMGAAECBwj/xAA/EAACAQIEBAQDBwMCBgIDAQABAhEDIQAEEjEFQVFhBhMicTKBkRQjQqGxwfAHUtFi4RUzQ3KS8WOyU4LiNP/EABoBAAMBAQEBAAAAAAAAAAAAAAECAwQABQb/xAApEQACAgICAQQCAgIDAAAAAAAAAQIRAyESMRMEIkFRYYEyoSORFEJx/9oADAMBAAIRAxEAPwD2ACRiGrT/AIOeJXW1p7/tjFOKKRFoEC98T0zvP85Y5al03+oxypItjm7OSolbELG4jbE9M45f88Cw0aZiOv1xE+YgEkxjg5mcJOPcQKlEgw4a/dYsfriOfJwxtlMUOcqYq4r4rqmQvoAJ2F/mxGK9m/ENRv8AqMDFpY78rYN4tRUoGHxSS4vcbA++KZns+oaBYb3IE7zvfHiqU8jtn0GOGOEVSHuW8Z5lWALutwLmRfaJseWL94Y8TeepSoR5im+wkG47WJItjxivnSTMjqphZtvt03GG+T4nFMuSNW2/W4+uNMJSx7+PohlxQypr5PdabYk14pP9NeLvWyQaoSStRkBNzpEMs/Jo+WLf5uPTT0meFJVJomDY6DYgR8SA4Jx2TjtW74hJxmvHdATsnBxmrEJqY0GwLCTav4MaDd8cK/t/P2xXeL+LArill0Nao20CV7wRvfntieTMsathjHkx7mc8tNdTsqrtfr0HU9sJxx+tVI+yUg6AgFmhV3vBiLDkMD5Pww1VvNzjeZzFIH0LzuZ9Rj5YsqU4AAAAGw5DsOgx0HKe3oaSolL/AOn9MZjV8ZilP7FOEadwMRgnbf8Am+CDRg2xCy8sV0czU4hNS/8AnBXk4jqZeNsd+wEQOI6qYm8o4jamcA4gqdcef+Lc8K9R8tqgwQVE6gBcsP50x6CyRjzrx5wx6DtmkLMxMKDsgKgNy2kBo7HGP1UW0jR6eajLoT5PLNllh6upPwySxMzM9IthZnMnTqOapappY6RTRQJY7EOZtY8sY+YStEA6wo1g7T+Igbcxtjg5siUXSI+EkQRa8GexxijyTPSclWiv8Rpik9ieUMSexgxzExjdWuT6RPpNt79/qJ254gqU2BZrmTv7zH7/AExoodjE7H5Qf0GN/HRjeV3Q+8D+N6uTq6WZ2onelaC9gI6Gwv2x7HwXxfQzJ0o0PElTEi0kSCRI6fMTjwnO8IanoJIK1FJEAwpBgqe/P5jDDwrxZqNYIDYzpDNCqYadUiINt7DFl0jBN+5n0GgxNiu8B8R0qyIEafTBG5BWJDaRA332PLDujmR/Iw6iLyJ2GIi5GJBUGI61ZVEsQo6nBdATNGod7+2AeI8bp0fiPqiYnYdW6D8+mFtfjNSs3l5cED8Tc/8ACg/XBHDPDQVvNrHzKk6hN1SeS8i3+rGafkbqCKxcatgVJsznfjmjQNwBKs3uDeD3j2xYMhkUpD0KAdp5n3Y3OCQpPzx0qYo4V32Kda74kDYidv5IxwK/86YK0EI143iHzMZhgk2Ycg9uuMp1Zjvtid6w98QvmADjkFr5JzAxGSMQebiM14/TAOsIK40wGBRW98Ya2CkLyTJHo88CZrJLUUq6hlO4IkYIFbEuVpBr8v3wJca2dv4KjxLwZllBqqlOlpQqSUUppaPiB5zswIOPOeK+HTSYujeZTF+hHqKwQbiwOLz494hWcTR/5VN9Mad2AlmPsDb5nAfAM7l2oilXJpOkqR+L0tIBO3pmJ2IIOPMy5VLcejdgTWmU3O+GXdaZUxUYyn9vMDV7wfrhbm/B2ZpDzKqqQ5ChmcAhjaI52A2GPZw9ABWUapACzb8gOUdcedeKK2Yr5kliAgP3KiyBIJJBi7EyJIibWx2DO3LimPnhcboWcC8HNXZgSiqlySLgkwRYDks3OBOJ+FhqjKNUrm+ykze5gGItad8XEZNkyNJEYM1dgajEkDTAlSQCQPhUnmQ0kTOPRPCfDRRy4GkLMSVKlXIUDWumwDbx3xox5XKTd6MfBHiXhrK1Mu8VKbUyqmSyMQJuC6m7XAGkH649Z8OV6rU6ZmVKgSUCD0ghtNMXuY37xGJvEdFgRUpgMV5R8Q6HqOeKlx7xXWpwiovlHbSdJ6nUDz7W9sXWb5E4botnF/FVPLggEO/IDaeUwP0nC3K8Kr5tg9YmnSMnSLOw5CfwCOkHFe4D4xydJmqPTqtUG7el4tcBRBFhi+8G8RUczq8l9WjTqswjWuoTI6HC44PLLnJ/o6ftVJB2U4clNAiKFUch/LnucTmnjYa2NjG0z0QaTOJ/MgY09MnaMQkNG0YnSCEyDjnyxjVKgcbWiB1x1DJGeSMax1A6fljMEfYMxccsdU6k2IjB3miL4hDqTtheQOJBpYfp/jED5Sbnf2wwerbERr4DaDr7B6OXj9sAcXr1aSM1Gl5ziITUqzJizEYaVKvTCDifiqlTUkHXG5EaRG95uZ5CcTyZFBWzlH6KTxLxDms1VamW8qis61V9LBVMEM0ai3YW749J88ZTILO6UwOp1EQO5MmMU7w34bXN5uvmfWKBKjTEazAYwRbTqAuN+2Gn9ROIsaYpU7vDPp/7VMX5mb/wY82eVxjb7fRphBFDzviJ6r06FAamYkKZ5ky7dBeZblYYdjg6UKUVWWqNWvVUYqskCdJALC4jqSBysBfCfBxQy1SuqhqjqwS4laaSoUDqSCx74c8VrtpZoqBU1KdDAMdIIMFhAFwb/LGHLlSahDo34sVLkxDkOA5mpQStQzCoWJIQkvTkOVAVgSQNhF4/LC/iGbr6A2apvTCkgVUOtBMkgibA3PzxZPCnED9lpKNa6GghlAlSAVIKiHHPUO84zK6KlKXTSt1JmRpUmSRE3aZE8u+Cs/jm3XRXx84ivgOaZlQU2p1DTqgqGYaTTqkLUVtRkGYa4PxGAcepUeIZfQER6ahbQsALHKI9N+2PFeLeGEy9R6Y1LYvScG5SdjPxaTMrvG03GJqXiyoEWjmaPnQAqMtQo0d5BDEdYnrjfjla9r7ME8fHs9D40UckGqzD+1XIEdJAwizOQASaep1i9PVqBgX0kyQ/025YV0OLZJwG+y1VgQYfULc4kb/tg2nmaLQVplZi8bTsDB9hhlaIyKrx7gTACoiyguZA1qT/AHCLb73x694cZfstBlUDVSQ7ASdC7xuRBGKRxOi6AMjtpj1KZNuZ2I0354beHeOjQFsvNTIZCux0xsARsbicasM1EnP3LZdfNx0mZwppZxp9UEbyIFu17374mXMCfiU9L/7Y2KSaI8RmlbriVao64Vfbl6fTG6ea1E7x8sBU/kGxo1YdcbSqMK3O8H8v98RjVzYRysd/rjmFWOtYxvCTT3H0P+cZhdjDF56Y5BEbGevLHb1B/dPYEz+QkYgck857XOBTAbBMmR85xsRzwIw339pI/Ud8cGrpBJiBvLbfyCcCn9CvsY6BEkx7/wDrAPBvC2Wy6HQmrWSxZwpJkzEkbdBGEWZ8f0/sjGmoaozsqLUkKVWJq1Ofl+1ySAL7VDN1sxnQXr5ypRy6GKjmKYJH4EprAAvzLHqZtjBlyK+zZCDo9RzeZkBAwpqCAYgWnblE9sVzxhw/LPSrVPtHllaWgQysCxOq6xN4VTtaemKDwzOUKNR/smVqZlhvUqo7TeRBB9BiNxJjvhHxirWr1w4oBTAD0gWBI6ww1TveD88QUbe/7LKOi78FzRq8PXQYcIykjkxYggg2uIM8tU4Y58OUroGGnTpUGJkSJnuwGKb4Xr1qLVBT++psYZGjUpIgSpg6gbSLEEdsHcF8S6a6jOEIupSQ0iIfVqvZhYbYyS9PJT11ZtWSLVFsPCnyVOjTLCppTTr2AYH1KLwLMY7nCShTam9VaiwHBeGnY2fSPYcjzxb/ABVm18oWVgdRmNy1gVm3MdbGcee5zxP5j6lT1JsIN5AVr7wFg23K4EsblJ0jsOSlsc5ima65clvVTI9JA1FkBVxBI3lj88V7O0EqoCq30lhGzFLOszIdTDAi5DXnAOcNRzrdypKglwTqkQNSAi/c8sadmDEwyOSHPqFqhuWiB6WX9Y5Y0YsMscewNxlKibhulWUPUs0DUBBB5LU5Exs/++HZ4KJDNOmbODMkXhSpud5HbFYNUPvsRttYnbqYO2DcqrT90xQG8ByD3Ec7zjUpffZky+na3HoumUyaqANTJqnSGabdwO0YFzRamSaeirzanYExc6Su5j+4fPCvI5KtUpqysvquDAYPy3JkGBtHLB2TydRCjO/qZggSwEknmIMxJmMNezLVfJLleMGmoam5UGZXTdT/AGsptqiMFN4vqACQlS8GzKR+2Aczk3FQ0XcFWBNNzKtbaWBhiIg7EziiZ1qgLK4BIMaWMxBN5Yk/PCOMk/a6KQqSqj13JeJKb/GppyYBMFT8+Xzw4oVxyHzx4Fl806gnVsABBYQOhJkEe4xZfD3jKpTMKWIUSaZEyNyVE/8A1+mK45uP8ujpY9HrgfHBrjnOF/Dc+uYpiohseRiQd4Mb774OFDvP82xvVfBneuyYP3/LGsc+Z/L4zAsFmxmRED22wJnaQbaAecW5XxNWfYCBv7x/nAeZzIpqWvYExzMfvi88kcS5SdInUpaRLSouBzYDvPab32jEPEMqalJ6ckB1KE7EBtyO+N5TOioiPOkOA0GARI2N9wcZU4pTUga1k7AeonlsAcLLNBxvkjlGSdM834pw56FUU2MSoliJJVbKqbQLk7TJws4tmnNHSttGqJF1kkMVvZ2Imd4gbWxfvE+by7opeqqQd2UMCBdpAJjt7YoudqIyMuWRqpZz95UgfikEL7k3tvMY8NpeTW19npxkklZafA3F6LZRKQdQ9NTKWBJne5ub774k4j4eXNBSCyup+6cEBhzEnmL4oPAqq5PM66z6jBUqg1CGNyW6g9MXniniZ8qFZUDUrFnVr6T8EKRYAwZ+WFlD/IqKxl7W0ivcSSpVc03lcyt9Xlj73T8Jsseb7mLDfbA1Kqw0irrY021T5Oo6RIvNgfSCRNxtghuP1XIzLkp5hJWJLEAyCYMKsQO8bYDzvGaoqFTXzKgQxdXYrEaiSBt8uuNMUloytSfuSLllqfmKgp1D5QHoAZTAIB2K+mJNp/bAlbhBWSFQGCQw06rQADqMQfpgfL/0/rFRmFzLB3GoEzBVwGIY7jVz6D8gqPiKnqZK58qqpVGEHTrJg6TeVEC5I3xnkssXcd/opGUZfgmbJ1tLoEibyHpzPKPUYMzcmNrWwk4rQq0yCKdQgmXLCT+RtAPe+LLVz1JvSjq0tpAUzdPU29yL7+2Bc1xA0qTVVElRK3tcgDbcc8LHNP5RZRXaENMAoXVgb2WVvPM9unscEUssXJ0nXABbTJCja0kAn2G/tgZRXzjKqCnq5myXeVEe+k/PbBY83L1QKo9dP0Pz1D3Nja4I6jGuMNciUsrdxO69N6RUCdLCabD4WESoF7MOfthjw3i2aN1NRgOTKCgg8tV5joRvjeRy+pfJZgaTDUpBESNo+cyOUYe8OcqoAB0j23t17YZJGOTJqfEBW+7qAKxhkZfhmBG5lW5c8KPFXCDUHmBYqAEm0AxOofofrhpxPJlgdJVX7je4iRN4xHk+JM9LU6kNTMA3OoLZxtuBy6YVjRbW0ebU8iWbYGSPcnlHa+HuVydOiPXFR4IIsVEXueuHnGeH0aFKiaNEaGZqhexbUwgLMWWDYYTrmaWn/lqeUNJjlNonriWWLNilyiW7+mrs1GrMfElosD5cGI52GLlTTYRta3748TzfEqu4cINU6UAWAw0g8ptNjJi84Kp59qLhkrVWZeWqBK8iNj7XONKz8UlRklC2ezinjMeep/VKoAAcuxI3IcwTzgaNsZg+f8MXxMuPEc0lFCzQOn8nqcVijxLMZlj9mp6gN6lSyzO08usb9sWHxB4cp5oLqLKVIuOYmY/b54Oy1BaYCIAqqIUCAAIiML6j0j9TkvK/aukGGRY4+3srFLwpmHM1s3pttRpgEddNR5Inr2xJQ8C5eDqavVY7mpWe/vpI54sFfMimrMdgJMb/AC+uBTxVejW32t9N8X8WKCqMdE3kl9gVDwTkwZ+zoTtLS31k4P8A+FUlWPKQAcgqgfpiKvxMzAHb2nblgP7S7m51X2gi303/AMYtFwariSeSuget4RydRgxUjnpVmAsbgjHHFvC4IRaFKnpWRDNCqDcm+/qM++JPsfMyLyLjmbERy7Ymb1AKCQeUAx/7/wAYV4cbVUGPqZoTL4AQo/mMCxBCFZAAn06hN7WtGFPEvDLUaZ9KspQqT8WkGxBEXX4TPKe2LXTzThxpYG94/aTFjbHPG+KrRFIMoeqQxEQIFy8teBAG/MYz+ohCMfyavT+pm5b6Kdx/iuYqEVFrHyzTCNTAKaDEEkn0leevflGK9mONowYBQ8QAW1HVPxEkiDzj3GLpU4VRroWpsVL2MabHZwQptEGYbfYRiqZ/wytN1ppqD7PqAjc3ENyIg3G4xKLfbLzWJ7ixXnKVOE8sHV6i5KAC59MR0H64OyvEy1E0NIdpULEmw5EcgNK/U47fhtKmAalSSNlB39MiQCSYNiJHLELZ6BCKKSk2G7m4PzPLrfBaT7Jx9v8AE1VqeSr0wZc+t2WRpKzpA7CSd+ePSOH5xcxR9UMwASpYEyVFxbmCD2k9Meb0ckdQZpFMRMrp1ASR3gmxPcjFj4VxisCpp+tGOkFfxWA9StcbEgjtfF4zpbI5NtV2aavUpE01GjSYuinfc35+3XE/DuLVB6qiar2K2ZZ6qLEbbdccVm82sxLKjGJVlIMxETO/pwAvFijFTSg+8fMqedxbGdvY6g5LRdMtmVqKAGPvc9oiZF4MHEFlrLKjS0BjJILXUMQRZoJHcHC/K6atLzFhHURqLLIA/uvBUm1+tsTh6yKHKFyPjSNwpuywfiAMjqBibnECjKJYcrwkHLClUXUCsHr2Ij8Qt9Bipr4BzOsrrplQBDEkT2gCQY/XF+4ZmPNpKw9jYiCDGxvNoI7YMSljdxhJInGcldHl+d8FZhFLFQwHNGLEg8oInAHhbws+brMhZlpICajqIMmYprI63PIg49l0dsA5HhlLLmp5YjW2oiNjEWPS23fCeOKlfwM8jfZXqf8AS3JQJV2MXJdgSesCwxmLZ53b8hjMP/jF5sHbMgbz7YFfOzYX7nr2G5wteoBBOo8rEW5/XGfaAdgLWEybtaT2w8m2Z+YRxCtqW5HcXv0BvbAqmTtpH5HptuccZqn8PrvuAse0ztGOaANiQbm0d7Cw7fpiVAuwlFAmJGowDytt++B3W/pJN7G/y37YKp5ci8W2J9uxI67YjrQGsLzMiAPaL4ZOgM5oQDMm38iCP0x20mNrkR3M8r9zjAhiwFribzHzt/tiVcsCBN/nz/lp74dSFoGorqYTMEwd/wCWx3nzSypGYq+t9RIaATAI0oigxMaVi5JM9junTKEtEmGGoRCk2+EEEtvEdMUrxM9Wtn6gqkaMsdKKsfEQCWIg+qDsRjF6mpPfSNnp4jccZo1VJy9M02DNVZHGkBhEFlkCTN2EA94wq4jxTzMutRstqLqDKS6ruGDo0QZ5hTth7wrO0qeUDBRV834yxMLNkULE6TJjb4T0xA2SV6hphjRYT5YVrBYRijK+5AWpE/3DGSGSm4r+zclH/silrVoTajU52Hp+Xwx1/LG14moJ00tIO+yk2sDzIm++G3EuC1aDqCKLqW0AjzQbiRqTVAN+R3GF9fIap1HkDoCAfK5JNv8A7DF+THcMVdsjoZvzap1mFAgKBIBPMxPLrtglOEKCpQtTDCRpZiCBuQdrRMb9+WHXD8gqqyrKQ0DTHQXJNzzxFTyzLcQSDOkzz+MRMJKyJAi9sPyMklG9BdBsv5OrOVAxDAByW+GIid+oPthJxzMU69ZqlIgrIuL/AAgXv2GN5rLqx01FKJqkGSbAGCLiY9UnvhvlvBiCi1TL1xUW7/Dfa6zq3jaR+uBNXEbFJRlsS5WrpkESpEGRvzvzj2xYeDeJqdMii7MogLTbTOkbhahEExsG6ROFeU4Q9UDQVJZtITUurr8O+x3H7Yc5PwfXLKfLVR6lOsXKxtpifii/bGSLTdNGzMlxtMsvBa9OnT0iurCZEsJv79/1wNxfxDWWmWpBBBPxyWMdhYEx3xWG8D5h/QDSV1sy/C8EWYRKkW5dMby/9Pc55o1uNAaT6hpB2soxsU1FUea4O+y2+FfFAziMSIKx8wbHluCPzw5Knofn/nnhfwXw0mVplUvJBYgRz5DkLzGD/LJnoPy98SeViUZJ6YzHesf3/pjMd5oncJfRXK2TZl6Geot9O2I04eQJJH6CR+tuWCKKFgQSe1iPkY+ZxKtLYwRaefLnf6Y9HkZQf7OoU7Ei1rgk3/O3tjpTJsDYdDG1r4mKz0vE9vebY4Y7AmDEi97dhuDOJykkuxkialLD4TbrPLvjVSBIt7cz3EWH1wufiSbF9zBvMkC1gSRA/XHVPiasZBYx2CgRa1pxB5o/Y/BhKMzSCsdfl0wRckAGB/P588cZbOofxWPKCB2xMM2kxcA2nTuSdpnrhV6iJ3BhXC+FFqgZtlgjsd7e/XC/xj4BObqq1N1ozaswWWM/Cw5TNiTeMXDh9KKYPM3P0tiZkHP8VsNJ27NUVSPHkydbLCjSYQ7B0VZI/wD85dgQAh3Rqt/+w2wsNZmraroIlQ4cS66mUBybuyPUvYQg3jHrnHeAjMKlwj03BVtIYiN99tQt9MUjOgy2XKVfMLNTUMWbVBCBwJ0xpJIYCfUemMs9TtItFmslSGYqUtd51fF/+RaRpA32b0qfcnAOdy67xBCqdzICaCY/8QO04ef8L8pxF9RVDJA01EKyCx/uUAj5Y54tw9fLzZJ9YY0hvOmqyvblvInthb+ChVuFZ/UzFv7lt1lJI/KfrgjP5MPDU2hhMdCOYftt8ziTiWQGX0KLy7n3irUpA++lRjp6YLDbrsd46e2G5UxHEW5IA09FQSjkrpP4HF4M3g2g/Lnhh4Od6OYYL6qTLLzEqw+A/wCq0iR7HbEPEqEDWbI8LUi2ltkcE8hz6ek8sbyNdqbgteCA0TcE/EBtBg25GcVU3WibgWbK8Ly1N9YUhpsbiJMiBPvh1T4oT8KHvvbt29++EephcEbTJiCD3Py54wMRANXQLyQAZMj+fLGJzbZoUNbG4K1HFVo1ICFIBkKRJvIJv8sSU60gc5ve/wC3WMKcsIcBL6oA1AHnaR859xhhRyrm7SQVkwrTvtBXC22FwSCkqGD6QB9QOl/ftiKpkWNNnKxHYSeuwsP8YK4flDqhkdVufUI2vhhnKbH0IQHgWO2k2t374fHBy7ElJR6K4oB7/If4xmGQ4bWFpS3+t/8AGNYf/jfkPm/Agauw06aJg85IvHMTt3/LA1ZanmmyLT2Ny1u9+l4wbUQrqiqWkzfcTNpmLXwiz3DqkAK+kEzcyWtHIWxaMm+2YXCjecquBq8xABMqIBibTvJmLb7Ygr5YH/qMxjTDhy0gbxYATHPliOnQ0WAEgwfTeTFz7yL++CdGpiTuTysPkIsN/mMNoFUL1yrI/wB4ARMRuJ6SJggRfvjutmTMoAokgKOcCZP5/TBKZISGaSsGbkiR78zMYIXLJMBYHUkkk3JuTBAncDA8ce0DkznJ5l3hfUCSADpMewBwz4fmzUcIj/jCvUMQST/y0HMnrGK/4j4sVSll6JUV8xKhiRpSlOl2J5SQb9AeuCv6c5Q5rOLUplvsuT9FMmQarRBqN3JMxykdDhY4r2VTPX9MLbEObsoPcYIGIM3Q1LGK5L4uhkD5nMhbkwGhT7n4T9SMLmrJVgsAHVmWeaspAJB5X0n546r1NVM2gqdLDpF1P6YGpuGrum3mAVF5erTf9vmMZHN/sqkCcWZahOpfS58urcelhdH9iDuOXthdwGkQ706o1FWCNqvq0Oukk9dNVfmMHZ8CoPSpirR1EgEhWpy142/GuA8tnB9qUEBW9KH1SG3aixJEkNoCybyFvjr2inwLfGeVcGiCADeQOeqo7Df5H54BqVACDuGj1f6vn1GLX4zpB1oECR5kt1+7RnK2G8rH1xWHywdN2MEruZmYO/QgG+F3YFs29BTKsZ1KVMbdDaOnPFWpZtllHv5Q57lAYb3IgN8u+LNRY2LRK2Y/kNueE+UpA5p5FizjbqoLD9MVgwSVjShxIU0VFE2ker0kH8Q5gc45Yno5uo7KulBeJBMXtvN7ScI6uV0k5eoWAN8vUG63+E9bCI2/LDrgfDRC66oZrEwIXtpvvsPrhJqNWGEnZYsonlIGNyC0X/8ACQcErxSuSYm3qJIgR+nyxJl6avqW4i0gATylZnbEn2VWlSbHcT+sbnGNZP8ARqkog2S4g1am5NUsOekG+xIWfp9cR1c29WoHLOltICkDn+KBJ6x3wX5cHTTCxO4/b54gzSEMqhkO+obt2+Xfntg8ptUib4J2zs1P/lq/+X+2MxHTSwlFmBPrG/0xrCcZ/Y3kxgLUVQmANufI98A516jaZA3G0AtIPKZiL4my2e81abCQXswBB2KgabWHqi/QYGXO1FcgA2ZhdQfhMC8dP3x6ENmGUaOK1AeiRpg7aZ+d5x060wTBJaBA2uT/AIPTBuezQBb/AOIUhMLLaoSdvTdgcCVaSgmGnQQoA0ySyhrk9zGBbaOcKAmzZ9QFMbATytufzi2CcsGcorODqPIAQJuBaY357Y35GuYVgAJN9yY52G4F4G+IjTKpUYqZSnUK7xJBAN7GNVj2wrk4o5KMtUAZrhqZpwD6PNldS/EtIDTTUQO0nrGPU/CvD6NDLpRoDSqCL/ETzLf6juceX8IqGm6ki6i2rb0+gAjc3DbY9Q+2rSU6iKbuNRtIDQBePpg4JuMbb0POK5UhwRjU4824l/VUUxpOgtplgrEte40iN7bXF8KD/VhyywlemB8UqDM7QCIC98P521ai6CsMmep5jKqrluTjS/Q9D+2E1aiVr0wfiQgz1U2+s4R5fxdVrqwC1mBW33YIaTb1WgRzjDvO1GFOk5gMh0tJElSI3nfn8sRySTXI5Jp0ybg1TSa9I/8ATqkf/pV+8HylmGFPEvD2vLB4Hm0lKT1VWlCf9SgKwnv1wVma4pZtXYwK9MJ21J8JP10z7YI4FXb7RmqbiBrFRO6sNDEdgVA+ffDreg9CsZ9amW85jdVPmRBIY03p64B2M37jCRRJqAWk6rd7ziz1uDLlq4rJApOdFReQD2NtokD2nCjxLwf7O4q0wRTJggbKT26HbnGBJfIY7Yp0BjBXcxI5ch2/9Yr7llryq3VyzC82+exUnD8VRDbWMW/I7e2K34lzYR0YkK8gkb6kM3jmQZHtg49uhnpDOtlhVp3Y1AQGVgPUsmxnnEweoxqnTqhdRDTeVUGCQdPpta8X74GyWcAUrMMskTI9J5Cd9jscWrhNJkphmB9QmGkDoJHW94x0nxJPQVlEchZLLAGohm6XE879cFEtaSd5G0g9T3wHUzDlgxMDaBIWfrc7b4nrs5ABsCL9T7dsZ2kLyZI6EmBqQfihoBPQjmYv88EUqCrtz3PP64CoQBHq99/e03kYNpxa5FpJjadrD6Y5WugN2d+f/oTGYi1dj/PljMdykJQJwvTpyyrpFhA7/dz02M79BgauR5btFw9jclQ9dlMRtI646Wl9+lKizwmhwz6rizOpZlED0gRvJxPl6QBNGo2hixYOLiBUDqC3P4tj0ONDgluyzl+BVxPPAfaad58uk1jJu0D3vGIs6FD5gQSQcuwt/d5aySBzm+LW1PLABammoz7tEr6BIkmw2kAnlit/e1XGumsHSGZ/K+FSCmoIZgcjHLHPj9its3mc0pWr6iAKIcahEQwFu1vzxvxQBrqjUJdKVpvDMgYR8jt1xBX4istp+Fl0tNNRI/tAIuJnobYiz+Y8ylq9RaEJBHLzECgGB3F9sJOPtsaElySOfD0B/NYKSkH1bLPqmJvdxgvinFA5qOyBqi6gSoZCRHpJg6W6dbYEyFNhQJRlAgBpChh6FIKlrGwH+MRZriKKgY6VKGDpWnJ9MC4F2OoYKwOcVb0HyVLoqefzLNUcWFRrzAtAtpIsbDad8Ls7xJ6cA7jYE6pvcHpblh1lc2ubrsyRTWmAFbSZiYBaJLG5gDoehOI/E3AiF9L6+ckN0nqdweeKrhCShI0efI1ozhniImktJEQ6m+JidSAxa9oHuN8WPwtxqhTZlkV5+GTpRDzJLmBFzOKFwfgVStWCLCOATJBgge3vGHA/p3VM6qlNeYK6jHb1C/y2w0vTw+GSlmT77PReMumZOVWlVSsQ+l/LOsAalYyVNhAIviyZnLlaiVF3VtJ/1I59Q25QD7r3x5JT8P1lXSuZcEHZHdQIN7KAL9cbHCMwra2zjkEgTrqE+qYA6flifBfZPyI9b4rxbL0qbDM1qaIRBDOAY9t5x5xxb+qAra8uyqtJXAFYSRUCmQSDGmSAZvhPT4bE2NS0fBBvYfE28dd5wm4jk/Jby3EKRKG4NrXgkAwcVjFPTDGSbLQ/HUpugPr1C4UqYWIDRMXkR1xTfE2berUDE+mDpWZ0iTb3OkfTEtGppaAYJ5E9BN+xtg1uGmohqSPLU+qZJCj8Qi5ubR2w0EoyspKqoWcHaoYRaunWIvqsDaQYMMRa3XHrmQqM9NJOolJmRfqw5iST+ePOvD+TfXNIKNMghu4JHpuxHpEkbTi70VqmkjNUYOB61UHnyaReOuI5/d0LNLjaGzZaAAQCN9iZ/TEuXyskkyS25gzHv7cuUYW0M01tSOx33Qdtvp9cFJxZ09JotPO6T0B398Z4r4bIBlgQNQHuR/7xKVm1+tzywmz2io4qOjh4EAMk6fiv0PfvgrLccp1GKoVJQXiCFJHpuBpJ7ScFwVaDT+g3yz1P5YzG14iIEhZ57b8+WMwlL7Op/QD5zlZDEKBcGpflPxG0QfcTzxA/EYB+E7hYqsb977A9On1Bz+Qroq6QlaTB0kARe8mwF4vfnzxPlOFVa9PVUVaQmCGqKee3p7jnj0PHYn7O/thZfSDO34QBa/Kdp57jEOazLxdlXaJIW0jqb89scf8AABJHpqad9J1NYbRYzz+Z64hqU6VPTIKsCQNVJxfcRq5++ItIdRT+TmnxJWX/AJlRid7bRylQA173HPEWZqrV1U9dX1CC2lt4mDqsBseXLHQ4tlgdyxECwgx1kH8t8C1OLUwXIolUZYDBmb1ETqg2Mnl2wYxQ3DYTk8i1GmaYckAlvwnlAF2JAELv3xX/ABZUqhgrsTTZRoUETqG0pFiWY7fth1leLIiwq+ruqraZFl3vhP4goq76zJUTZYkNyJJOx5iMOtBhjfK2d+AqbUqOYzToTpcWgi62IHQLqYfPthvx7LGrWULHrhtthAMEze9vlivcEzDLlFCbisSP+8hNR52Ag/O+HnAnaqQxA0gHRA5xqb1dJkcsYc6am5miOvaKsllfs+aAPqBEX2jlM7Xvh1Sy0yAyqCReSZY2tbnhfxZh9pJtYrB3nmbExvYjthhm82FcgHcCORP/AG95xqxvlFWQnjt2gjSwkoUAvuNJB6AQL4grVawb1rSCn4ZvaBJE3JjmPlgHN1lLFnNTXv62YgwLCFETPPHVDNqo+7VRa8zJ+e+GoVYmMK7ITphAApgTeXiN2jXAExthT4l4b56A0wSyS4EgiPxLIPYHBL5oyCAZHptO3XULXv3tgfiWdfyyoYBojmLn4rz0GAtPQyxNFH1GQtwZggkwDvN+2PQskjCkgAJm9gCCTO8Da8xtbFI4qv3gcqAGiQIF+kTb+bbYuHBc+lWnpBWVGlonURNvlFvlis3aTGSt7CKlO5YoqEH4yoBFoncXg8gcEJn0UgkKZOwVgbReSZI35RiPPUESILySJU3AEW5jGFBpDSgNxAEGO07jGfsrwJaXEaRay+m8rqqHeZkheuw7YDzucVAdDhFcmTqZW0qJjbeBzHPG61IuDIJH+pbCBJ2O98LU4KxU+WSzMwMythMGQQbAMfT7Y6MEznFHOW442ZpGlSqHzWYCnGrawGtjbnsAZ7YacDylSirB661ELsQg8sIzETMm/I2BG2F3F+FgJD1ggDAKt11ILkEAmWJi4wvoomXUvTGgGzEkNJaYJB3ifri741SO42XU+LKIs1UAjcRTsefPGYqrcPyZMtmG1He3PnsI36YzE/EdwL5x3jX2dxRpuOepVTUbiVBE+kxqPPbAB8S1XEacvVWSPVKk7G4G9ue+Ccp4bVW11SKrsdTNYFd5iLmdW/KMRZ3hAaGpVNP4dLXUEbwwIONLdGJKLBcpTpkJpoVKYUypFQGNmJioD6bgzaQYthknHaAWPMFMCSQUaPU1zZ2EEkkLFptGE2azOaRfTTFYEepU5DYWMHl02nCrgucVc6KuYpsVKmmAyToLGSY6C4m9ox0VYJpIs68OpipUDrQKuw0AU180sRDLBJITnq74c18uKdATTQaCoVQAV0iwUSSLT1vGFrnK0GapKhlA0xFhZVAAMAtG43GFubzxrkeo+X+H0x7z1PfHNKtCcmG1oqKo8j0h9BYIOYs0xZZj1AnnhBxLw9XBAA8xCPUJgwOW91B5jlhiaTFG0sYIuuk3HSx6x2xNkncEmu+qdP8AeYAIBuRcc4jphIq+x1lkipGlUSlpZSpLSoW6hwCIIF9J0i8crnAlfi9WgU0IY5+pQxuTBmRbYdiY3xdOPv5tKywDMkG3Igksu+9sUXj1PSou3X4m53NiY54TiudMr5HJX8jngT+cxZkY6QWY6RJvAsN5n8sPfsY1FoeWiRFgO07WB36YRf00qR555ehYmAGJa9vbFozeaIBliBzMzF7d49sPKMY6BHLL6FtXKlTKtqB/uAke8jAmfykepKduoHMfFsZ/LDk6wjNqR1A+Ej1G3ISD+u2CaTgwFVm1XuoFuvqHw8vniSTLeaPyVd2OiTMdBJPedoGISDUUjqLWuCOvSDi3HgwYBjpnqSvI9RY2547bgKkSXSxses9bn8sdZRZI0eVV1qO+gIxPxABSSYJBaOlsE8MyLVmHkt5VdASLH1Xgqw/nPFo8TURlairoLKyg6hq5nSyzFuTfI4qQrNSq+ciGFNviZR39MAnbnzw0ZPoXXZbqLVdKq2jWo9XpJWeYSb/XGmYhrimRt/OmHGWoU62XWsAaZYSYYkAneFI5na84HzWTpKj6mBKizEqoMRACzPO5vfHNbO8lCtqfqKhgfaLfM2OBczn9AaRcGJYjcczEmDy6gThtQylOoRoSs6kQGMAEzY7Rp3vOB6+Ro01OqXAb8AkXF9X5i88sdxoHlsV189l6rpr1NBLKNcAdfhuREWJ+WBc6yUqy1VFPSAVFNzrDiTOqbCRYDfvghQnl6cuAKd21Mo1SDoYEhQ3NRbmcK6XC9esvULMial0zsG9WrVAEAnmDth4/yqwSnoGGRpN6vNVJvoEws30j22+WMxteJaRAzIgWEi9utjf54zFa/JDySPY1q3DRpIBhQt/VJJe8c509MJs94sVHcIwcAkElr6tM2AA5wvScNON8SOXotVFMO4I0LqPqZup/M487oaAxNeuTXLF2AUQCZlQx3M36XxNLkiSfyWWvx4+nW6qepUEgRaSOd/1wQeIkaSwpVIuDEEHfcz7jFd4OEVgzaGHPWrHnvKzcibRjp+KadZYrpEsjQyh4KhoUgElSQDb9cdx+KO5MevxNHUqywrD1FQG/bfvfA2YZDq8poNgJ1gTHwxe3tGFmW4nTYadRUwfUSdzyY8vlPvhdRz3lsUd0JJmxawN5BIF7fQ4Hj+gxlyLM/GaafExItJFwg7n943wcGBtq9MiADfnvfn0xU6fENQLQdDiRpEyARvyiZuYxtK7FiyczABEg+0C3547i0HhEtmZoDfa8meYFzI2xQ+Nn0DVrgmJEQOnpKXG9tU4YcXr1qVMLT9PmN5bHR8I3Ex1Npwg4p5tKEeqtTUJ2uNtzA+hntBxyjtbHUWosb+AnCPXpzqb0FYEgrLer29S+04tlXJvO0ECDIj09LnrjzTgfFTl69Otuq2qD/Q1j+s/LHp+aylOofMYn4dIllVfUZlb79zg541sWKs68tXWPNDa1ggFSbXjnHL88cNTVFHqCib6QSDuYiPivB2xE3FqVL7v1nb4VIWNgJtIj3xIawf1JU0Ftl06woiAFsDJ5/K+M/Ir4/s1lOIDUZYgRsRptcemY+Z9scLxREj7mqx1XNPQQoM2JLaifl88RVOH6j8GrcBmA62gmT058sc5bhlX8WhSDMDcLHO86j0tjk0PwOeM8RqVkUU1dChJJqHcExYC4E84IjlhLVzcn71Z03kXG+w0jSb9gcWks0gCmwE7F7C1iQJZth0wAZ1QyK4iIgUxqBADGJYiJmSZ/PAcYsdNxKnU48KS6KJYiTCup0oSZEbX9wR0jFq4XqFCn94lSqyzrCyFvIUxvb2wDxPhYI1JTnedOm1pH5k4X5bJ1KI1U5UNvM37RtMc8XtVoD2Wooz04dqZYRpswsTuIltWoiBtfCzOM5KBCd/vGZoJA5MIBJ9iBHOcLn40wtpM9jaeWFWe4tUZWVgqBpEmT8h3wEm2LxoM4nxOpDMlYKy1QfKWQpMqCBH4bWveb3wr+zBGTVS1ah611EEMWtz5QLd+WMyGUb1MoUKkFmYwBPMfMRgqlmUHms5pKARCadTMpiT5vKbCARz+emJGaS2Q1svULMUoZcISSoKLIUn0gypO0c8ZhqOIkW8xRHKEt2+HGYaiXP8BlRM6Qi1qbFydMm/UqJBu9o+uBM1weqHVNDq1wCVXSJkiWJiY5iYOLdnvCxRlqLXddR9ChyE1ASTBB3ubncYl4cpH3atUqlCdbEgkyC12Ivfa0YyeWMUP4pPRRs3w6uAVVVU8y5awOxFiJgiDPM4mKilR+/Wi9eQNBlR6SL1GA+9Uj1GSIIPXHoWW4YUJ0wvSZPKRY95xA/BlYjzdLhSNM6TBHLebTOJr1P4G8FFE4fw+i1NqoqOKig618tmUMLk7gsImAPflhqcll3FOVIgLHoKIzHfeCI9zvi31MtRDaXgAkgE/CRHIkb9sEf8OQ3Uqe6gE+0zGBLO2PHGkVSlwddlpsLk3YtNukxG3XCbjvHxl3COJ9IIsdiYt8gPyx6GclHpksO8fLYYpvjvgdWoUdafmBVIYSoMTuvytGFjPm6ZakkC5ga/T+EQUllETJEjfYixnFT4nU1ZghVvIAAGq9h6VveemGtOvmlTQlFwRADlZbn+KY7TiHJeGq7OCx8kyWsZedp1YrhTTbk1+BZpVSEuY4eVYq4dNpEbHve22xx6NwyvTp0adOidcAAMxUXAFyTz7Yrp8K1Ee2pl7kzPM4Kp8GqKdud5Lfr19sUyZFJVYIwrZbC7bl0E2gNJP02H0xt6lMqDpLGZBWAegvO1+eKZmMo6iRIIJ2n36X+uMy2dqL+N+ykWuYG4tsDvjNxv5K/wDpbcxmNSmxVDupBB6cu/TC1ctTAACzHNgBztcmeY3wA/FXEDXcdI6nmB743VrswJYrG8sQfa3LAUWcMzxOmjXJvsNRJN+gP7Y7HEah2TVOxYKoE/8Ade1+WEa8SUWNz8h9MFLxdT+InmYM2GwMfPB2juxkqlvU6hesEQI335bYA4qjSCGsO4O29sTUmB/EL9ZHtbpffEFaqp3qKxtIUQB8wJLERgpnUKq2kiCbkdRPvbEXkLvcADqtvrabjDCtlk0gA78iL+5nvhDn62h9FIIColmIJ33kbHFYvlpCS0EZnMETqcKFCgSmraZIViRYmJC+2BOHHVRCK802g1dUCKg1aQZF0UQTpN7YIHh7N11Y6BoInU5UE6eXYExy6YOXgy0lRArh2B8wSdIIEB1XcEi14tNjjTF8UZpuyClSTSIyJYQIYuJPc+rnjMG6gLffmP8AX/8AzjMNyJ6PVjw8aAWZ3JY/E3S4Hpi3bAi1DpW/xNBsNum3bGYzHlzNiN5pdzOxgDlb98VbiPGKjJc3NQLqFjBeDt2xmMxP4OCaHEnbOCixDInwyBqBg3nriw0KxKie4+h/2xmMxJlEd0qs2gD2wBnqpmO387YzGYVBZxlaIYkNeAI+fWMSVcqtoEW5Ae+MxmHRzI6uXDC8m37n/GJsvk1087QPqf1xmMxNvZxpcspBGkYVZrIJtH8uMZjMXh0cKuJ0VSIUG5Fx0tyjAT5BCrGIjp++NYzGlHMB/wCHqBIJE+3taR3xD5I6Ac7AbnrjMZigiO8wt1XqtzzMbfrjimggnn/tjMZgoAPms6+qmoMa7SNxqcKdPeDznEXG6C0VVkUatRWTJnYSZ53nG8Zi+H+JDMWDj2XFClKE6iqgsSSTdFk8iY6jHWUojVuSSJJ5mBIkj3OMxmCI+jQyoN73vucaxmMwg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8" descr="data:image/jpeg;base64,/9j/4AAQSkZJRgABAQAAAQABAAD/2wCEAAkGBhQSERUUExQVFBUWGBoYFxgYGBgcGRoaGBgaGBccGBkaHSgeHBklGRgXHy8gIycpLCwsGB4xNTAqNSYrLCkBCQoKDgwOGg8PGiokHCQpLCkpLCkpLCwsLCksKSksLCksLCwpLCksLCkpLCwpLCkpKSwsLCwpLCwpLCwsLCwsLP/AABEIAQQAwgMBIgACEQEDEQH/xAAcAAACAgMBAQAAAAAAAAAAAAAEBQMGAAECBwj/xAA/EAACAQIEBAQDBwMCBgIDAQABAhEDIQAEEjEFQVFhBhMicTKBkRQjQqGxwfAHUtFi4RUzQ3KS8WOyU4LiNP/EABoBAAMBAQEBAAAAAAAAAAAAAAECAwQABQb/xAApEQACAgICAQQCAgIDAAAAAAAAAQIRAyESMRMEIkFRYYEyoSORFEJx/9oADAMBAAIRAxEAPwD2ACRiGrT/AIOeJXW1p7/tjFOKKRFoEC98T0zvP85Y5al03+oxypItjm7OSolbELG4jbE9M45f88Cw0aZiOv1xE+YgEkxjg5mcJOPcQKlEgw4a/dYsfriOfJwxtlMUOcqYq4r4rqmQvoAJ2F/mxGK9m/ENRv8AqMDFpY78rYN4tRUoGHxSS4vcbA++KZns+oaBYb3IE7zvfHiqU8jtn0GOGOEVSHuW8Z5lWALutwLmRfaJseWL94Y8TeepSoR5im+wkG47WJItjxivnSTMjqphZtvt03GG+T4nFMuSNW2/W4+uNMJSx7+PohlxQypr5PdabYk14pP9NeLvWyQaoSStRkBNzpEMs/Jo+WLf5uPTT0meFJVJomDY6DYgR8SA4Jx2TjtW74hJxmvHdATsnBxmrEJqY0GwLCTav4MaDd8cK/t/P2xXeL+LArill0Nao20CV7wRvfntieTMsathjHkx7mc8tNdTsqrtfr0HU9sJxx+tVI+yUg6AgFmhV3vBiLDkMD5Pww1VvNzjeZzFIH0LzuZ9Rj5YsqU4AAAAGw5DsOgx0HKe3oaSolL/AOn9MZjV8ZilP7FOEadwMRgnbf8Am+CDRg2xCy8sV0czU4hNS/8AnBXk4jqZeNsd+wEQOI6qYm8o4jamcA4gqdcef+Lc8K9R8tqgwQVE6gBcsP50x6CyRjzrx5wx6DtmkLMxMKDsgKgNy2kBo7HGP1UW0jR6eajLoT5PLNllh6upPwySxMzM9IthZnMnTqOapappY6RTRQJY7EOZtY8sY+YStEA6wo1g7T+Igbcxtjg5siUXSI+EkQRa8GexxijyTPSclWiv8Rpik9ieUMSexgxzExjdWuT6RPpNt79/qJ254gqU2BZrmTv7zH7/AExoodjE7H5Qf0GN/HRjeV3Q+8D+N6uTq6WZ2onelaC9gI6Gwv2x7HwXxfQzJ0o0PElTEi0kSCRI6fMTjwnO8IanoJIK1FJEAwpBgqe/P5jDDwrxZqNYIDYzpDNCqYadUiINt7DFl0jBN+5n0GgxNiu8B8R0qyIEafTBG5BWJDaRA332PLDujmR/Iw6iLyJ2GIi5GJBUGI61ZVEsQo6nBdATNGod7+2AeI8bp0fiPqiYnYdW6D8+mFtfjNSs3l5cED8Tc/8ACg/XBHDPDQVvNrHzKk6hN1SeS8i3+rGafkbqCKxcatgVJsznfjmjQNwBKs3uDeD3j2xYMhkUpD0KAdp5n3Y3OCQpPzx0qYo4V32Kda74kDYidv5IxwK/86YK0EI143iHzMZhgk2Ycg9uuMp1Zjvtid6w98QvmADjkFr5JzAxGSMQebiM14/TAOsIK40wGBRW98Ya2CkLyTJHo88CZrJLUUq6hlO4IkYIFbEuVpBr8v3wJca2dv4KjxLwZllBqqlOlpQqSUUppaPiB5zswIOPOeK+HTSYujeZTF+hHqKwQbiwOLz494hWcTR/5VN9Mad2AlmPsDb5nAfAM7l2oilXJpOkqR+L0tIBO3pmJ2IIOPMy5VLcejdgTWmU3O+GXdaZUxUYyn9vMDV7wfrhbm/B2ZpDzKqqQ5ChmcAhjaI52A2GPZw9ABWUapACzb8gOUdcedeKK2Yr5kliAgP3KiyBIJJBi7EyJIibWx2DO3LimPnhcboWcC8HNXZgSiqlySLgkwRYDks3OBOJ+FhqjKNUrm+ykze5gGItad8XEZNkyNJEYM1dgajEkDTAlSQCQPhUnmQ0kTOPRPCfDRRy4GkLMSVKlXIUDWumwDbx3xox5XKTd6MfBHiXhrK1Mu8VKbUyqmSyMQJuC6m7XAGkH649Z8OV6rU6ZmVKgSUCD0ghtNMXuY37xGJvEdFgRUpgMV5R8Q6HqOeKlx7xXWpwiovlHbSdJ6nUDz7W9sXWb5E4botnF/FVPLggEO/IDaeUwP0nC3K8Kr5tg9YmnSMnSLOw5CfwCOkHFe4D4xydJmqPTqtUG7el4tcBRBFhi+8G8RUczq8l9WjTqswjWuoTI6HC44PLLnJ/o6ftVJB2U4clNAiKFUch/LnucTmnjYa2NjG0z0QaTOJ/MgY09MnaMQkNG0YnSCEyDjnyxjVKgcbWiB1x1DJGeSMax1A6fljMEfYMxccsdU6k2IjB3miL4hDqTtheQOJBpYfp/jED5Sbnf2wwerbERr4DaDr7B6OXj9sAcXr1aSM1Gl5ziITUqzJizEYaVKvTCDifiqlTUkHXG5EaRG95uZ5CcTyZFBWzlH6KTxLxDms1VamW8qis61V9LBVMEM0ai3YW749J88ZTILO6UwOp1EQO5MmMU7w34bXN5uvmfWKBKjTEazAYwRbTqAuN+2Gn9ROIsaYpU7vDPp/7VMX5mb/wY82eVxjb7fRphBFDzviJ6r06FAamYkKZ5ky7dBeZblYYdjg6UKUVWWqNWvVUYqskCdJALC4jqSBysBfCfBxQy1SuqhqjqwS4laaSoUDqSCx74c8VrtpZoqBU1KdDAMdIIMFhAFwb/LGHLlSahDo34sVLkxDkOA5mpQStQzCoWJIQkvTkOVAVgSQNhF4/LC/iGbr6A2apvTCkgVUOtBMkgibA3PzxZPCnED9lpKNa6GghlAlSAVIKiHHPUO84zK6KlKXTSt1JmRpUmSRE3aZE8u+Cs/jm3XRXx84ivgOaZlQU2p1DTqgqGYaTTqkLUVtRkGYa4PxGAcepUeIZfQER6ahbQsALHKI9N+2PFeLeGEy9R6Y1LYvScG5SdjPxaTMrvG03GJqXiyoEWjmaPnQAqMtQo0d5BDEdYnrjfjla9r7ME8fHs9D40UckGqzD+1XIEdJAwizOQASaep1i9PVqBgX0kyQ/025YV0OLZJwG+y1VgQYfULc4kb/tg2nmaLQVplZi8bTsDB9hhlaIyKrx7gTACoiyguZA1qT/AHCLb73x694cZfstBlUDVSQ7ASdC7xuRBGKRxOi6AMjtpj1KZNuZ2I0354beHeOjQFsvNTIZCux0xsARsbicasM1EnP3LZdfNx0mZwppZxp9UEbyIFu17374mXMCfiU9L/7Y2KSaI8RmlbriVao64Vfbl6fTG6ea1E7x8sBU/kGxo1YdcbSqMK3O8H8v98RjVzYRysd/rjmFWOtYxvCTT3H0P+cZhdjDF56Y5BEbGevLHb1B/dPYEz+QkYgck857XOBTAbBMmR85xsRzwIw339pI/Ud8cGrpBJiBvLbfyCcCn9CvsY6BEkx7/wDrAPBvC2Wy6HQmrWSxZwpJkzEkbdBGEWZ8f0/sjGmoaozsqLUkKVWJq1Ofl+1ySAL7VDN1sxnQXr5ypRy6GKjmKYJH4EprAAvzLHqZtjBlyK+zZCDo9RzeZkBAwpqCAYgWnblE9sVzxhw/LPSrVPtHllaWgQysCxOq6xN4VTtaemKDwzOUKNR/smVqZlhvUqo7TeRBB9BiNxJjvhHxirWr1w4oBTAD0gWBI6ww1TveD88QUbe/7LKOi78FzRq8PXQYcIykjkxYggg2uIM8tU4Y58OUroGGnTpUGJkSJnuwGKb4Xr1qLVBT++psYZGjUpIgSpg6gbSLEEdsHcF8S6a6jOEIupSQ0iIfVqvZhYbYyS9PJT11ZtWSLVFsPCnyVOjTLCppTTr2AYH1KLwLMY7nCShTam9VaiwHBeGnY2fSPYcjzxb/ABVm18oWVgdRmNy1gVm3MdbGcee5zxP5j6lT1JsIN5AVr7wFg23K4EsblJ0jsOSlsc5ima65clvVTI9JA1FkBVxBI3lj88V7O0EqoCq30lhGzFLOszIdTDAi5DXnAOcNRzrdypKglwTqkQNSAi/c8sadmDEwyOSHPqFqhuWiB6WX9Y5Y0YsMscewNxlKibhulWUPUs0DUBBB5LU5Exs/++HZ4KJDNOmbODMkXhSpud5HbFYNUPvsRttYnbqYO2DcqrT90xQG8ByD3Ec7zjUpffZky+na3HoumUyaqANTJqnSGabdwO0YFzRamSaeirzanYExc6Su5j+4fPCvI5KtUpqysvquDAYPy3JkGBtHLB2TydRCjO/qZggSwEknmIMxJmMNezLVfJLleMGmoam5UGZXTdT/AGsptqiMFN4vqACQlS8GzKR+2Aczk3FQ0XcFWBNNzKtbaWBhiIg7EziiZ1qgLK4BIMaWMxBN5Yk/PCOMk/a6KQqSqj13JeJKb/GppyYBMFT8+Xzw4oVxyHzx4Fl806gnVsABBYQOhJkEe4xZfD3jKpTMKWIUSaZEyNyVE/8A1+mK45uP8ujpY9HrgfHBrjnOF/Dc+uYpiohseRiQd4Mb774OFDvP82xvVfBneuyYP3/LGsc+Z/L4zAsFmxmRED22wJnaQbaAecW5XxNWfYCBv7x/nAeZzIpqWvYExzMfvi88kcS5SdInUpaRLSouBzYDvPab32jEPEMqalJ6ckB1KE7EBtyO+N5TOioiPOkOA0GARI2N9wcZU4pTUga1k7AeonlsAcLLNBxvkjlGSdM834pw56FUU2MSoliJJVbKqbQLk7TJws4tmnNHSttGqJF1kkMVvZ2Imd4gbWxfvE+by7opeqqQd2UMCBdpAJjt7YoudqIyMuWRqpZz95UgfikEL7k3tvMY8NpeTW19npxkklZafA3F6LZRKQdQ9NTKWBJne5ub774k4j4eXNBSCyup+6cEBhzEnmL4oPAqq5PM66z6jBUqg1CGNyW6g9MXniniZ8qFZUDUrFnVr6T8EKRYAwZ+WFlD/IqKxl7W0ivcSSpVc03lcyt9Xlj73T8Jsseb7mLDfbA1Kqw0irrY021T5Oo6RIvNgfSCRNxtghuP1XIzLkp5hJWJLEAyCYMKsQO8bYDzvGaoqFTXzKgQxdXYrEaiSBt8uuNMUloytSfuSLllqfmKgp1D5QHoAZTAIB2K+mJNp/bAlbhBWSFQGCQw06rQADqMQfpgfL/0/rFRmFzLB3GoEzBVwGIY7jVz6D8gqPiKnqZK58qqpVGEHTrJg6TeVEC5I3xnkssXcd/opGUZfgmbJ1tLoEibyHpzPKPUYMzcmNrWwk4rQq0yCKdQgmXLCT+RtAPe+LLVz1JvSjq0tpAUzdPU29yL7+2Bc1xA0qTVVElRK3tcgDbcc8LHNP5RZRXaENMAoXVgb2WVvPM9unscEUssXJ0nXABbTJCja0kAn2G/tgZRXzjKqCnq5myXeVEe+k/PbBY83L1QKo9dP0Pz1D3Nja4I6jGuMNciUsrdxO69N6RUCdLCabD4WESoF7MOfthjw3i2aN1NRgOTKCgg8tV5joRvjeRy+pfJZgaTDUpBESNo+cyOUYe8OcqoAB0j23t17YZJGOTJqfEBW+7qAKxhkZfhmBG5lW5c8KPFXCDUHmBYqAEm0AxOofofrhpxPJlgdJVX7je4iRN4xHk+JM9LU6kNTMA3OoLZxtuBy6YVjRbW0ebU8iWbYGSPcnlHa+HuVydOiPXFR4IIsVEXueuHnGeH0aFKiaNEaGZqhexbUwgLMWWDYYTrmaWn/lqeUNJjlNonriWWLNilyiW7+mrs1GrMfElosD5cGI52GLlTTYRta3748TzfEqu4cINU6UAWAw0g8ptNjJi84Kp59qLhkrVWZeWqBK8iNj7XONKz8UlRklC2ezinjMeep/VKoAAcuxI3IcwTzgaNsZg+f8MXxMuPEc0lFCzQOn8nqcVijxLMZlj9mp6gN6lSyzO08usb9sWHxB4cp5oLqLKVIuOYmY/b54Oy1BaYCIAqqIUCAAIiML6j0j9TkvK/aukGGRY4+3srFLwpmHM1s3pttRpgEddNR5Inr2xJQ8C5eDqavVY7mpWe/vpI54sFfMimrMdgJMb/AC+uBTxVejW32t9N8X8WKCqMdE3kl9gVDwTkwZ+zoTtLS31k4P8A+FUlWPKQAcgqgfpiKvxMzAHb2nblgP7S7m51X2gi303/AMYtFwariSeSuget4RydRgxUjnpVmAsbgjHHFvC4IRaFKnpWRDNCqDcm+/qM++JPsfMyLyLjmbERy7Ymb1AKCQeUAx/7/wAYV4cbVUGPqZoTL4AQo/mMCxBCFZAAn06hN7WtGFPEvDLUaZ9KspQqT8WkGxBEXX4TPKe2LXTzThxpYG94/aTFjbHPG+KrRFIMoeqQxEQIFy8teBAG/MYz+ohCMfyavT+pm5b6Kdx/iuYqEVFrHyzTCNTAKaDEEkn0leevflGK9mONowYBQ8QAW1HVPxEkiDzj3GLpU4VRroWpsVL2MabHZwQptEGYbfYRiqZ/wytN1ppqD7PqAjc3ENyIg3G4xKLfbLzWJ7ixXnKVOE8sHV6i5KAC59MR0H64OyvEy1E0NIdpULEmw5EcgNK/U47fhtKmAalSSNlB39MiQCSYNiJHLELZ6BCKKSk2G7m4PzPLrfBaT7Jx9v8AE1VqeSr0wZc+t2WRpKzpA7CSd+ePSOH5xcxR9UMwASpYEyVFxbmCD2k9Meb0ckdQZpFMRMrp1ASR3gmxPcjFj4VxisCpp+tGOkFfxWA9StcbEgjtfF4zpbI5NtV2aavUpE01GjSYuinfc35+3XE/DuLVB6qiar2K2ZZ6qLEbbdccVm82sxLKjGJVlIMxETO/pwAvFijFTSg+8fMqedxbGdvY6g5LRdMtmVqKAGPvc9oiZF4MHEFlrLKjS0BjJILXUMQRZoJHcHC/K6atLzFhHURqLLIA/uvBUm1+tsTh6yKHKFyPjSNwpuywfiAMjqBibnECjKJYcrwkHLClUXUCsHr2Ij8Qt9Bipr4BzOsrrplQBDEkT2gCQY/XF+4ZmPNpKw9jYiCDGxvNoI7YMSljdxhJInGcldHl+d8FZhFLFQwHNGLEg8oInAHhbws+brMhZlpICajqIMmYprI63PIg49l0dsA5HhlLLmp5YjW2oiNjEWPS23fCeOKlfwM8jfZXqf8AS3JQJV2MXJdgSesCwxmLZ53b8hjMP/jF5sHbMgbz7YFfOzYX7nr2G5wteoBBOo8rEW5/XGfaAdgLWEybtaT2w8m2Z+YRxCtqW5HcXv0BvbAqmTtpH5HptuccZqn8PrvuAse0ztGOaANiQbm0d7Cw7fpiVAuwlFAmJGowDytt++B3W/pJN7G/y37YKp5ci8W2J9uxI67YjrQGsLzMiAPaL4ZOgM5oQDMm38iCP0x20mNrkR3M8r9zjAhiwFribzHzt/tiVcsCBN/nz/lp74dSFoGorqYTMEwd/wCWx3nzSypGYq+t9RIaATAI0oigxMaVi5JM9junTKEtEmGGoRCk2+EEEtvEdMUrxM9Wtn6gqkaMsdKKsfEQCWIg+qDsRjF6mpPfSNnp4jccZo1VJy9M02DNVZHGkBhEFlkCTN2EA94wq4jxTzMutRstqLqDKS6ruGDo0QZ5hTth7wrO0qeUDBRV834yxMLNkULE6TJjb4T0xA2SV6hphjRYT5YVrBYRijK+5AWpE/3DGSGSm4r+zclH/silrVoTajU52Hp+Xwx1/LG14moJ00tIO+yk2sDzIm++G3EuC1aDqCKLqW0AjzQbiRqTVAN+R3GF9fIap1HkDoCAfK5JNv8A7DF+THcMVdsjoZvzap1mFAgKBIBPMxPLrtglOEKCpQtTDCRpZiCBuQdrRMb9+WHXD8gqqyrKQ0DTHQXJNzzxFTyzLcQSDOkzz+MRMJKyJAi9sPyMklG9BdBsv5OrOVAxDAByW+GIid+oPthJxzMU69ZqlIgrIuL/AAgXv2GN5rLqx01FKJqkGSbAGCLiY9UnvhvlvBiCi1TL1xUW7/Dfa6zq3jaR+uBNXEbFJRlsS5WrpkESpEGRvzvzj2xYeDeJqdMii7MogLTbTOkbhahEExsG6ROFeU4Q9UDQVJZtITUurr8O+x3H7Yc5PwfXLKfLVR6lOsXKxtpifii/bGSLTdNGzMlxtMsvBa9OnT0iurCZEsJv79/1wNxfxDWWmWpBBBPxyWMdhYEx3xWG8D5h/QDSV1sy/C8EWYRKkW5dMby/9Pc55o1uNAaT6hpB2soxsU1FUea4O+y2+FfFAziMSIKx8wbHluCPzw5Knofn/nnhfwXw0mVplUvJBYgRz5DkLzGD/LJnoPy98SeViUZJ6YzHesf3/pjMd5oncJfRXK2TZl6Geot9O2I04eQJJH6CR+tuWCKKFgQSe1iPkY+ZxKtLYwRaefLnf6Y9HkZQf7OoU7Ei1rgk3/O3tjpTJsDYdDG1r4mKz0vE9vebY4Y7AmDEi97dhuDOJykkuxkialLD4TbrPLvjVSBIt7cz3EWH1wufiSbF9zBvMkC1gSRA/XHVPiasZBYx2CgRa1pxB5o/Y/BhKMzSCsdfl0wRckAGB/P588cZbOofxWPKCB2xMM2kxcA2nTuSdpnrhV6iJ3BhXC+FFqgZtlgjsd7e/XC/xj4BObqq1N1ozaswWWM/Cw5TNiTeMXDh9KKYPM3P0tiZkHP8VsNJ27NUVSPHkydbLCjSYQ7B0VZI/wD85dgQAh3Rqt/+w2wsNZmraroIlQ4cS66mUBybuyPUvYQg3jHrnHeAjMKlwj03BVtIYiN99tQt9MUjOgy2XKVfMLNTUMWbVBCBwJ0xpJIYCfUemMs9TtItFmslSGYqUtd51fF/+RaRpA32b0qfcnAOdy67xBCqdzICaCY/8QO04ef8L8pxF9RVDJA01EKyCx/uUAj5Y54tw9fLzZJ9YY0hvOmqyvblvInthb+ChVuFZ/UzFv7lt1lJI/KfrgjP5MPDU2hhMdCOYftt8ziTiWQGX0KLy7n3irUpA++lRjp6YLDbrsd46e2G5UxHEW5IA09FQSjkrpP4HF4M3g2g/Lnhh4Od6OYYL6qTLLzEqw+A/wCq0iR7HbEPEqEDWbI8LUi2ltkcE8hz6ek8sbyNdqbgteCA0TcE/EBtBg25GcVU3WibgWbK8Ly1N9YUhpsbiJMiBPvh1T4oT8KHvvbt29++EephcEbTJiCD3Py54wMRANXQLyQAZMj+fLGJzbZoUNbG4K1HFVo1ICFIBkKRJvIJv8sSU60gc5ve/wC3WMKcsIcBL6oA1AHnaR859xhhRyrm7SQVkwrTvtBXC22FwSCkqGD6QB9QOl/ftiKpkWNNnKxHYSeuwsP8YK4flDqhkdVufUI2vhhnKbH0IQHgWO2k2t374fHBy7ElJR6K4oB7/If4xmGQ4bWFpS3+t/8AGNYf/jfkPm/Agauw06aJg85IvHMTt3/LA1ZanmmyLT2Ny1u9+l4wbUQrqiqWkzfcTNpmLXwiz3DqkAK+kEzcyWtHIWxaMm+2YXCjecquBq8xABMqIBibTvJmLb7Ygr5YH/qMxjTDhy0gbxYATHPliOnQ0WAEgwfTeTFz7yL++CdGpiTuTysPkIsN/mMNoFUL1yrI/wB4ARMRuJ6SJggRfvjutmTMoAokgKOcCZP5/TBKZISGaSsGbkiR78zMYIXLJMBYHUkkk3JuTBAncDA8ce0DkznJ5l3hfUCSADpMewBwz4fmzUcIj/jCvUMQST/y0HMnrGK/4j4sVSll6JUV8xKhiRpSlOl2J5SQb9AeuCv6c5Q5rOLUplvsuT9FMmQarRBqN3JMxykdDhY4r2VTPX9MLbEObsoPcYIGIM3Q1LGK5L4uhkD5nMhbkwGhT7n4T9SMLmrJVgsAHVmWeaspAJB5X0n546r1NVM2gqdLDpF1P6YGpuGrum3mAVF5erTf9vmMZHN/sqkCcWZahOpfS58urcelhdH9iDuOXthdwGkQ706o1FWCNqvq0Oukk9dNVfmMHZ8CoPSpirR1EgEhWpy142/GuA8tnB9qUEBW9KH1SG3aixJEkNoCybyFvjr2inwLfGeVcGiCADeQOeqo7Df5H54BqVACDuGj1f6vn1GLX4zpB1oECR5kt1+7RnK2G8rH1xWHywdN2MEruZmYO/QgG+F3YFs29BTKsZ1KVMbdDaOnPFWpZtllHv5Q57lAYb3IgN8u+LNRY2LRK2Y/kNueE+UpA5p5FizjbqoLD9MVgwSVjShxIU0VFE2ker0kH8Q5gc45Yno5uo7KulBeJBMXtvN7ScI6uV0k5eoWAN8vUG63+E9bCI2/LDrgfDRC66oZrEwIXtpvvsPrhJqNWGEnZYsonlIGNyC0X/8ACQcErxSuSYm3qJIgR+nyxJl6avqW4i0gATylZnbEn2VWlSbHcT+sbnGNZP8ARqkog2S4g1am5NUsOekG+xIWfp9cR1c29WoHLOltICkDn+KBJ6x3wX5cHTTCxO4/b54gzSEMqhkO+obt2+Xfntg8ptUib4J2zs1P/lq/+X+2MxHTSwlFmBPrG/0xrCcZ/Y3kxgLUVQmANufI98A516jaZA3G0AtIPKZiL4my2e81abCQXswBB2KgabWHqi/QYGXO1FcgA2ZhdQfhMC8dP3x6ENmGUaOK1AeiRpg7aZ+d5x060wTBJaBA2uT/AIPTBuezQBb/AOIUhMLLaoSdvTdgcCVaSgmGnQQoA0ySyhrk9zGBbaOcKAmzZ9QFMbATytufzi2CcsGcorODqPIAQJuBaY357Y35GuYVgAJN9yY52G4F4G+IjTKpUYqZSnUK7xJBAN7GNVj2wrk4o5KMtUAZrhqZpwD6PNldS/EtIDTTUQO0nrGPU/CvD6NDLpRoDSqCL/ETzLf6juceX8IqGm6ki6i2rb0+gAjc3DbY9Q+2rSU6iKbuNRtIDQBePpg4JuMbb0POK5UhwRjU4824l/VUUxpOgtplgrEte40iN7bXF8KD/VhyywlemB8UqDM7QCIC98P521ai6CsMmep5jKqrluTjS/Q9D+2E1aiVr0wfiQgz1U2+s4R5fxdVrqwC1mBW33YIaTb1WgRzjDvO1GFOk5gMh0tJElSI3nfn8sRySTXI5Jp0ybg1TSa9I/8ATqkf/pV+8HylmGFPEvD2vLB4Hm0lKT1VWlCf9SgKwnv1wVma4pZtXYwK9MJ21J8JP10z7YI4FXb7RmqbiBrFRO6sNDEdgVA+ffDreg9CsZ9amW85jdVPmRBIY03p64B2M37jCRRJqAWk6rd7ziz1uDLlq4rJApOdFReQD2NtokD2nCjxLwf7O4q0wRTJggbKT26HbnGBJfIY7Yp0BjBXcxI5ch2/9Yr7llryq3VyzC82+exUnD8VRDbWMW/I7e2K34lzYR0YkK8gkb6kM3jmQZHtg49uhnpDOtlhVp3Y1AQGVgPUsmxnnEweoxqnTqhdRDTeVUGCQdPpta8X74GyWcAUrMMskTI9J5Cd9jscWrhNJkphmB9QmGkDoJHW94x0nxJPQVlEchZLLAGohm6XE879cFEtaSd5G0g9T3wHUzDlgxMDaBIWfrc7b4nrs5ABsCL9T7dsZ2kLyZI6EmBqQfihoBPQjmYv88EUqCrtz3PP64CoQBHq99/e03kYNpxa5FpJjadrD6Y5WugN2d+f/oTGYi1dj/PljMdykJQJwvTpyyrpFhA7/dz02M79BgauR5btFw9jclQ9dlMRtI646Wl9+lKizwmhwz6rizOpZlED0gRvJxPl6QBNGo2hixYOLiBUDqC3P4tj0ONDgluyzl+BVxPPAfaad58uk1jJu0D3vGIs6FD5gQSQcuwt/d5aySBzm+LW1PLABammoz7tEr6BIkmw2kAnlit/e1XGumsHSGZ/K+FSCmoIZgcjHLHPj9its3mc0pWr6iAKIcahEQwFu1vzxvxQBrqjUJdKVpvDMgYR8jt1xBX4istp+Fl0tNNRI/tAIuJnobYiz+Y8ylq9RaEJBHLzECgGB3F9sJOPtsaElySOfD0B/NYKSkH1bLPqmJvdxgvinFA5qOyBqi6gSoZCRHpJg6W6dbYEyFNhQJRlAgBpChh6FIKlrGwH+MRZriKKgY6VKGDpWnJ9MC4F2OoYKwOcVb0HyVLoqefzLNUcWFRrzAtAtpIsbDad8Ls7xJ6cA7jYE6pvcHpblh1lc2ubrsyRTWmAFbSZiYBaJLG5gDoehOI/E3AiF9L6+ckN0nqdweeKrhCShI0efI1ozhniImktJEQ6m+JidSAxa9oHuN8WPwtxqhTZlkV5+GTpRDzJLmBFzOKFwfgVStWCLCOATJBgge3vGHA/p3VM6qlNeYK6jHb1C/y2w0vTw+GSlmT77PReMumZOVWlVSsQ+l/LOsAalYyVNhAIviyZnLlaiVF3VtJ/1I59Q25QD7r3x5JT8P1lXSuZcEHZHdQIN7KAL9cbHCMwra2zjkEgTrqE+qYA6flifBfZPyI9b4rxbL0qbDM1qaIRBDOAY9t5x5xxb+qAra8uyqtJXAFYSRUCmQSDGmSAZvhPT4bE2NS0fBBvYfE28dd5wm4jk/Jby3EKRKG4NrXgkAwcVjFPTDGSbLQ/HUpugPr1C4UqYWIDRMXkR1xTfE2berUDE+mDpWZ0iTb3OkfTEtGppaAYJ5E9BN+xtg1uGmohqSPLU+qZJCj8Qi5ubR2w0EoyspKqoWcHaoYRaunWIvqsDaQYMMRa3XHrmQqM9NJOolJmRfqw5iST+ePOvD+TfXNIKNMghu4JHpuxHpEkbTi70VqmkjNUYOB61UHnyaReOuI5/d0LNLjaGzZaAAQCN9iZ/TEuXyskkyS25gzHv7cuUYW0M01tSOx33Qdtvp9cFJxZ09JotPO6T0B398Z4r4bIBlgQNQHuR/7xKVm1+tzywmz2io4qOjh4EAMk6fiv0PfvgrLccp1GKoVJQXiCFJHpuBpJ7ScFwVaDT+g3yz1P5YzG14iIEhZ57b8+WMwlL7Op/QD5zlZDEKBcGpflPxG0QfcTzxA/EYB+E7hYqsb977A9On1Bz+Qroq6QlaTB0kARe8mwF4vfnzxPlOFVa9PVUVaQmCGqKee3p7jnj0PHYn7O/thZfSDO34QBa/Kdp57jEOazLxdlXaJIW0jqb89scf8AABJHpqad9J1NYbRYzz+Z64hqU6VPTIKsCQNVJxfcRq5++ItIdRT+TmnxJWX/AJlRid7bRylQA173HPEWZqrV1U9dX1CC2lt4mDqsBseXLHQ4tlgdyxECwgx1kH8t8C1OLUwXIolUZYDBmb1ETqg2Mnl2wYxQ3DYTk8i1GmaYckAlvwnlAF2JAELv3xX/ABZUqhgrsTTZRoUETqG0pFiWY7fth1leLIiwq+ruqraZFl3vhP4goq76zJUTZYkNyJJOx5iMOtBhjfK2d+AqbUqOYzToTpcWgi62IHQLqYfPthvx7LGrWULHrhtthAMEze9vlivcEzDLlFCbisSP+8hNR52Ag/O+HnAnaqQxA0gHRA5xqb1dJkcsYc6am5miOvaKsllfs+aAPqBEX2jlM7Xvh1Sy0yAyqCReSZY2tbnhfxZh9pJtYrB3nmbExvYjthhm82FcgHcCORP/AG95xqxvlFWQnjt2gjSwkoUAvuNJB6AQL4grVawb1rSCn4ZvaBJE3JjmPlgHN1lLFnNTXv62YgwLCFETPPHVDNqo+7VRa8zJ+e+GoVYmMK7ITphAApgTeXiN2jXAExthT4l4b56A0wSyS4EgiPxLIPYHBL5oyCAZHptO3XULXv3tgfiWdfyyoYBojmLn4rz0GAtPQyxNFH1GQtwZggkwDvN+2PQskjCkgAJm9gCCTO8Da8xtbFI4qv3gcqAGiQIF+kTb+bbYuHBc+lWnpBWVGlonURNvlFvlis3aTGSt7CKlO5YoqEH4yoBFoncXg8gcEJn0UgkKZOwVgbReSZI35RiPPUESILySJU3AEW5jGFBpDSgNxAEGO07jGfsrwJaXEaRay+m8rqqHeZkheuw7YDzucVAdDhFcmTqZW0qJjbeBzHPG61IuDIJH+pbCBJ2O98LU4KxU+WSzMwMythMGQQbAMfT7Y6MEznFHOW442ZpGlSqHzWYCnGrawGtjbnsAZ7YacDylSirB661ELsQg8sIzETMm/I2BG2F3F+FgJD1ggDAKt11ILkEAmWJi4wvoomXUvTGgGzEkNJaYJB3ifri741SO42XU+LKIs1UAjcRTsefPGYqrcPyZMtmG1He3PnsI36YzE/EdwL5x3jX2dxRpuOepVTUbiVBE+kxqPPbAB8S1XEacvVWSPVKk7G4G9ue+Ccp4bVW11SKrsdTNYFd5iLmdW/KMRZ3hAaGpVNP4dLXUEbwwIONLdGJKLBcpTpkJpoVKYUypFQGNmJioD6bgzaQYthknHaAWPMFMCSQUaPU1zZ2EEkkLFptGE2azOaRfTTFYEepU5DYWMHl02nCrgucVc6KuYpsVKmmAyToLGSY6C4m9ox0VYJpIs68OpipUDrQKuw0AU180sRDLBJITnq74c18uKdATTQaCoVQAV0iwUSSLT1vGFrnK0GapKhlA0xFhZVAAMAtG43GFubzxrkeo+X+H0x7z1PfHNKtCcmG1oqKo8j0h9BYIOYs0xZZj1AnnhBxLw9XBAA8xCPUJgwOW91B5jlhiaTFG0sYIuuk3HSx6x2xNkncEmu+qdP8AeYAIBuRcc4jphIq+x1lkipGlUSlpZSpLSoW6hwCIIF9J0i8crnAlfi9WgU0IY5+pQxuTBmRbYdiY3xdOPv5tKywDMkG3Igksu+9sUXj1PSou3X4m53NiY54TiudMr5HJX8jngT+cxZkY6QWY6RJvAsN5n8sPfsY1FoeWiRFgO07WB36YRf00qR555ehYmAGJa9vbFozeaIBliBzMzF7d49sPKMY6BHLL6FtXKlTKtqB/uAke8jAmfykepKduoHMfFsZ/LDk6wjNqR1A+Ej1G3ISD+u2CaTgwFVm1XuoFuvqHw8vniSTLeaPyVd2OiTMdBJPedoGISDUUjqLWuCOvSDi3HgwYBjpnqSvI9RY2547bgKkSXSxses9bn8sdZRZI0eVV1qO+gIxPxABSSYJBaOlsE8MyLVmHkt5VdASLH1Xgqw/nPFo8TURlairoLKyg6hq5nSyzFuTfI4qQrNSq+ciGFNviZR39MAnbnzw0ZPoXXZbqLVdKq2jWo9XpJWeYSb/XGmYhrimRt/OmHGWoU62XWsAaZYSYYkAneFI5na84HzWTpKj6mBKizEqoMRACzPO5vfHNbO8lCtqfqKhgfaLfM2OBczn9AaRcGJYjcczEmDy6gThtQylOoRoSs6kQGMAEzY7Rp3vOB6+Ro01OqXAb8AkXF9X5i88sdxoHlsV189l6rpr1NBLKNcAdfhuREWJ+WBc6yUqy1VFPSAVFNzrDiTOqbCRYDfvghQnl6cuAKd21Mo1SDoYEhQ3NRbmcK6XC9esvULMial0zsG9WrVAEAnmDth4/yqwSnoGGRpN6vNVJvoEws30j22+WMxteJaRAzIgWEi9utjf54zFa/JDySPY1q3DRpIBhQt/VJJe8c509MJs94sVHcIwcAkElr6tM2AA5wvScNON8SOXotVFMO4I0LqPqZup/M487oaAxNeuTXLF2AUQCZlQx3M36XxNLkiSfyWWvx4+nW6qepUEgRaSOd/1wQeIkaSwpVIuDEEHfcz7jFd4OEVgzaGHPWrHnvKzcibRjp+KadZYrpEsjQyh4KhoUgElSQDb9cdx+KO5MevxNHUqywrD1FQG/bfvfA2YZDq8poNgJ1gTHwxe3tGFmW4nTYadRUwfUSdzyY8vlPvhdRz3lsUd0JJmxawN5BIF7fQ4Hj+gxlyLM/GaafExItJFwg7n943wcGBtq9MiADfnvfn0xU6fENQLQdDiRpEyARvyiZuYxtK7FiyczABEg+0C3547i0HhEtmZoDfa8meYFzI2xQ+Nn0DVrgmJEQOnpKXG9tU4YcXr1qVMLT9PmN5bHR8I3Ex1Npwg4p5tKEeqtTUJ2uNtzA+hntBxyjtbHUWosb+AnCPXpzqb0FYEgrLer29S+04tlXJvO0ECDIj09LnrjzTgfFTl69Otuq2qD/Q1j+s/LHp+aylOofMYn4dIllVfUZlb79zg541sWKs68tXWPNDa1ggFSbXjnHL88cNTVFHqCib6QSDuYiPivB2xE3FqVL7v1nb4VIWNgJtIj3xIawf1JU0Ftl06woiAFsDJ5/K+M/Ir4/s1lOIDUZYgRsRptcemY+Z9scLxREj7mqx1XNPQQoM2JLaifl88RVOH6j8GrcBmA62gmT058sc5bhlX8WhSDMDcLHO86j0tjk0PwOeM8RqVkUU1dChJJqHcExYC4E84IjlhLVzcn71Z03kXG+w0jSb9gcWks0gCmwE7F7C1iQJZth0wAZ1QyK4iIgUxqBADGJYiJmSZ/PAcYsdNxKnU48KS6KJYiTCup0oSZEbX9wR0jFq4XqFCn94lSqyzrCyFvIUxvb2wDxPhYI1JTnedOm1pH5k4X5bJ1KI1U5UNvM37RtMc8XtVoD2Wooz04dqZYRpswsTuIltWoiBtfCzOM5KBCd/vGZoJA5MIBJ9iBHOcLn40wtpM9jaeWFWe4tUZWVgqBpEmT8h3wEm2LxoM4nxOpDMlYKy1QfKWQpMqCBH4bWveb3wr+zBGTVS1ah611EEMWtz5QLd+WMyGUb1MoUKkFmYwBPMfMRgqlmUHms5pKARCadTMpiT5vKbCARz+emJGaS2Q1svULMUoZcISSoKLIUn0gypO0c8ZhqOIkW8xRHKEt2+HGYaiXP8BlRM6Qi1qbFydMm/UqJBu9o+uBM1weqHVNDq1wCVXSJkiWJiY5iYOLdnvCxRlqLXddR9ChyE1ASTBB3ubncYl4cpH3atUqlCdbEgkyC12Ivfa0YyeWMUP4pPRRs3w6uAVVVU8y5awOxFiJgiDPM4mKilR+/Wi9eQNBlR6SL1GA+9Uj1GSIIPXHoWW4YUJ0wvSZPKRY95xA/BlYjzdLhSNM6TBHLebTOJr1P4G8FFE4fw+i1NqoqOKig618tmUMLk7gsImAPflhqcll3FOVIgLHoKIzHfeCI9zvi31MtRDaXgAkgE/CRHIkb9sEf8OQ3Uqe6gE+0zGBLO2PHGkVSlwddlpsLk3YtNukxG3XCbjvHxl3COJ9IIsdiYt8gPyx6GclHpksO8fLYYpvjvgdWoUdafmBVIYSoMTuvytGFjPm6ZakkC5ga/T+EQUllETJEjfYixnFT4nU1ZghVvIAAGq9h6VveemGtOvmlTQlFwRADlZbn+KY7TiHJeGq7OCx8kyWsZedp1YrhTTbk1+BZpVSEuY4eVYq4dNpEbHve22xx6NwyvTp0adOidcAAMxUXAFyTz7Yrp8K1Ee2pl7kzPM4Kp8GqKdud5Lfr19sUyZFJVYIwrZbC7bl0E2gNJP02H0xt6lMqDpLGZBWAegvO1+eKZmMo6iRIIJ2n36X+uMy2dqL+N+ykWuYG4tsDvjNxv5K/wDpbcxmNSmxVDupBB6cu/TC1ctTAACzHNgBztcmeY3wA/FXEDXcdI6nmB743VrswJYrG8sQfa3LAUWcMzxOmjXJvsNRJN+gP7Y7HEah2TVOxYKoE/8Ade1+WEa8SUWNz8h9MFLxdT+InmYM2GwMfPB2juxkqlvU6hesEQI335bYA4qjSCGsO4O29sTUmB/EL9ZHtbpffEFaqp3qKxtIUQB8wJLERgpnUKq2kiCbkdRPvbEXkLvcADqtvrabjDCtlk0gA78iL+5nvhDn62h9FIIColmIJ33kbHFYvlpCS0EZnMETqcKFCgSmraZIViRYmJC+2BOHHVRCK802g1dUCKg1aQZF0UQTpN7YIHh7N11Y6BoInU5UE6eXYExy6YOXgy0lRArh2B8wSdIIEB1XcEi14tNjjTF8UZpuyClSTSIyJYQIYuJPc+rnjMG6gLffmP8AX/8AzjMNyJ6PVjw8aAWZ3JY/E3S4Hpi3bAi1DpW/xNBsNum3bGYzHlzNiN5pdzOxgDlb98VbiPGKjJc3NQLqFjBeDt2xmMxP4OCaHEnbOCixDInwyBqBg3nriw0KxKie4+h/2xmMxJlEd0qs2gD2wBnqpmO387YzGYVBZxlaIYkNeAI+fWMSVcqtoEW5Ae+MxmHRzI6uXDC8m37n/GJsvk1087QPqf1xmMxNvZxpcspBGkYVZrIJtH8uMZjMXh0cKuJ0VSIUG5Fx0tyjAT5BCrGIjp++NYzGlHMB/wCHqBIJE+3taR3xD5I6Ac7AbnrjMZigiO8wt1XqtzzMbfrjimggnn/tjMZgoAPms6+qmoMa7SNxqcKdPeDznEXG6C0VVkUatRWTJnYSZ53nG8Zi+H+JDMWDj2XFClKE6iqgsSSTdFk8iY6jHWUojVuSSJJ5mBIkj3OMxmCI+jQyoN73vucaxmMwg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615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19" y="380701"/>
            <a:ext cx="18478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5" name="Picture 11" descr="https://encrypted-tbn1.gstatic.com/images?q=tbn:ANd9GcTHRfDrfj-OeD0me-JtHc7koTJAG6DbY5i3gPa2ktpIlAzbVVD9_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0225" y="780751"/>
            <a:ext cx="2209800" cy="2076450"/>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descr="https://encrypted-tbn1.gstatic.com/images?q=tbn:ANd9GcRyrNenv_WAt2kcLBvNdnWybr6lBDx1xI_rr9-hfUqVFyxKw8vz"/>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57011" y="305512"/>
            <a:ext cx="1552575" cy="2943225"/>
          </a:xfrm>
          <a:prstGeom prst="rect">
            <a:avLst/>
          </a:prstGeom>
          <a:noFill/>
          <a:extLst>
            <a:ext uri="{909E8E84-426E-40DD-AFC4-6F175D3DCCD1}">
              <a14:hiddenFill xmlns:a14="http://schemas.microsoft.com/office/drawing/2010/main">
                <a:solidFill>
                  <a:srgbClr val="FFFFFF"/>
                </a:solidFill>
              </a14:hiddenFill>
            </a:ext>
          </a:extLst>
        </p:spPr>
      </p:pic>
      <p:pic>
        <p:nvPicPr>
          <p:cNvPr id="6159" name="Picture 15" descr="https://encrypted-tbn1.gstatic.com/images?q=tbn:ANd9GcSix02HLpOm1z4lVOPB425pp65td_WXW-QJBysFqnN9PQhiNqP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9362" y="2857201"/>
            <a:ext cx="1990725" cy="2305050"/>
          </a:xfrm>
          <a:prstGeom prst="rect">
            <a:avLst/>
          </a:prstGeom>
          <a:noFill/>
          <a:extLst>
            <a:ext uri="{909E8E84-426E-40DD-AFC4-6F175D3DCCD1}">
              <a14:hiddenFill xmlns:a14="http://schemas.microsoft.com/office/drawing/2010/main">
                <a:solidFill>
                  <a:srgbClr val="FFFFFF"/>
                </a:solidFill>
              </a14:hiddenFill>
            </a:ext>
          </a:extLst>
        </p:spPr>
      </p:pic>
      <p:pic>
        <p:nvPicPr>
          <p:cNvPr id="6161" name="Picture 17" descr="https://encrypted-tbn2.gstatic.com/images?q=tbn:ANd9GcQ_rM8SHrl61fOCITX0iG21zw_lpS1Ziep99Bne25IGxZoYqbGn3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09373" y="3270766"/>
            <a:ext cx="1847850" cy="2476501"/>
          </a:xfrm>
          <a:prstGeom prst="rect">
            <a:avLst/>
          </a:prstGeom>
          <a:noFill/>
          <a:extLst>
            <a:ext uri="{909E8E84-426E-40DD-AFC4-6F175D3DCCD1}">
              <a14:hiddenFill xmlns:a14="http://schemas.microsoft.com/office/drawing/2010/main">
                <a:solidFill>
                  <a:srgbClr val="FFFFFF"/>
                </a:solidFill>
              </a14:hiddenFill>
            </a:ext>
          </a:extLst>
        </p:spPr>
      </p:pic>
      <p:pic>
        <p:nvPicPr>
          <p:cNvPr id="6163" name="Picture 19" descr="http://www.aformi.gr/wp-content/uploads/2011/04/images1.jpe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1200" y="4216005"/>
            <a:ext cx="1847850" cy="2476501"/>
          </a:xfrm>
          <a:prstGeom prst="rect">
            <a:avLst/>
          </a:prstGeom>
          <a:noFill/>
          <a:extLst>
            <a:ext uri="{909E8E84-426E-40DD-AFC4-6F175D3DCCD1}">
              <a14:hiddenFill xmlns:a14="http://schemas.microsoft.com/office/drawing/2010/main">
                <a:solidFill>
                  <a:srgbClr val="FFFFFF"/>
                </a:solidFill>
              </a14:hiddenFill>
            </a:ext>
          </a:extLst>
        </p:spPr>
      </p:pic>
      <p:pic>
        <p:nvPicPr>
          <p:cNvPr id="6164"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38090" y="5162251"/>
            <a:ext cx="2190415" cy="153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6" name="Picture 22" descr="https://encrypted-tbn2.gstatic.com/images?q=tbn:ANd9GcRBEgzftoFmU4PK3Dyt454hVqp9UpWSqd4MTVfakYnsd5TPQ3peAA"/>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6856" y="4378250"/>
            <a:ext cx="2886615" cy="2162176"/>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4" descr="data:image/jpeg;base64,/9j/4AAQSkZJRgABAQAAAQABAAD/2wCEAAkGBhQSERQUEhQUFRQUFRUXFxcVFxcVHBUUFBQVFBcXGBcXHCYeGBkkGRQXHy8gJCcpLCwsFR4xNTAqNSYrLCkBCQoKDgwOGg8PGikkHyQpLCwsLCwtLCwsKSwsLCwpLCkpKSwvLywsLCwsLCwsKSwsLCksKSwsLCksLCksKSwsLP/AABEIAMgA+wMBIgACEQEDEQH/xAAcAAAABwEBAAAAAAAAAAAAAAAAAgMEBQYHAQj/xABGEAABAwIBBwkECAQFBAMAAAABAAIDBBEhBQYHEjFRcRMyQWGBkaGxwSJygtEzQkNSU2KSshSiwuEVFiOT8BckRINUo9L/xAAaAQACAwEBAAAAAAAAAAAAAAACAwABBAUG/8QAMREAAgEDAgMGBQUBAQEAAAAAAAECAwQRMUESIVEFExQyQqFSYYGRsRUiceHw0cEj/9oADAMBAAIRAxEAPwCHE29GLAdyjWVe9LMqBvXtXE80qqeoc5Eje9txb2m3IwwuAfBbRUZFlaNWOQPYMA2QXsBsAcMRgsbbULd8kT69PC47XRRk8SwFcbtPMeF/ydKz4ZZRS62jmiNzCSOkNdrDsIAI7iu0dVTSYOL4nbiQce1X4tuo+vzfhm57ATv2HvC5irvc0uh0KjlynZTRtkMgexzwzAYgkEjp2eyUygqGPF2OB4fLaojShms+IQCB7tVxe4gnpaGgY9ODiqFFX1EJxBw/5tC7FvT7ympZMVV8MsGsaiKY1n8GfkzdhBt9V7dYH4m2c3xUzR6Roz9LE5p3sIeO42KJ0JrTmCmmWYxohjTeizopJcGzMB+6/wBg/wA1lKiIEXFiN4xSXmOqCwMDGiGNP3QohhU4isDEsRSxPDEiGJFkrA0LEUsTsxopjRZKwNdVFLE6MaLyavJQ2LEUsTrklzklMkwNdVcLU6Ma5yavJWBtqrmonPJocmpkmBtqIaqccmucmpkmBDVQ1UvyaHJqZJgQ1UNVLaiGoryTBSp6YhNHPIU++JM6iiuulnJjcGiObWrf8g1QFPAN0UQ/+tq8+1FCRsWxNe+JrRua0dwAXK7SXEop/M3WbUctF2ZUJZsip1Lly21TNNlUHpXDlTaOpGqmMtIdIHUzX9Mcje54LT/Ss3dTBwsQDxWh59Vo/gn47Xxj+cH0WcR1a7fZ6fc/VmK5lHj+g1qM2o37PZPeO4qMqc1Hjm+0Or5H5qzR1AKcMet/E0Z+CL0M6qMluGBGO43ae4pOGeohP+nI9nAkeWC0mWFrxZwBHWLqNqc3WHmEt8R3FHxxeoOJx05kNkzPqsbYOcyQfntfvFirbk7PASfSRFp3tOsPHFVGszec3a243t+SkaXR7XcmyWAtLXtDgOUDTYi4uHYXS6kKKWZYXsVGc5PCXsXeGrjfzXC+44HxSroFQ5KfKUGEtNrgdQPjGfROcn54lh1Xh8R+5Lct7CbELK6KfkeRzljUt7oUQxJOky/E8e37B68Wng4eqfMkY7muaeBCQ1KOqL5PQZGJcMSfugRDCq4iYGPJLnJJ6YVzklfEVgZckhySeckuckr4iYGZiQ5JPOSXOSUyVgZ8kucknnJIcmpkmBnya5ySeckuGJXkmBmY0OTTzkkOSUyTBPVGjmldzeUZ7r7+DwVG1Gi1v1Jz8bAfFpHkr1ZcXMjd1o6S/wDTouhTexmFZosqMdV0T+1zfNtvFaFNkwOaNYY2F+NsU+DkcPQ1rqpVxxbEhQhDONyo1ubR2tUZyT4zZ1wtALAU2qcnNeLEXQxrdQZUOhkukLKjxSsb96Vv8rXlUKHKxC2zOHMiOZoD26zWkkYlpBIt0Kl1mjOH6r5Yz12ePEA+K7Fpd04Q4TDWoOT5lYgyx1qQgyr1rtToymH0csbveDmH1CjZs1a2L7IuH5CH+AN/Bb1Xoz3RndKcdGWGHKAKdsqAVSxUSR/SMez3mub5hPafK/Wj4E9GV3so+ZFqD7rUMhRtfSwEj7NvgLeixaDKi2LM6a9FAfyn97lye0otQT+ZvtJqcnjoOqjJ/aNxUHlDN+OQEFo91wBHcVbLpKanDtq48ajRslTTMtrsy+TJMV2dQu5h+Ha3sKiZaCRmNrcMWn5LV6ilLfzNUZUZKY/EYFdKleyWvMxzt8GexVrtmu+N29rvQ3B7QpKHOV8WE7OUb+JEAD8UZP7T2KSyhm4MdZtutvyURLkySPZ7berHDrC2xq0qvJ/76ieGSJyhyzTzfRysJ+6TquHwusU9dTLPqzIrZMW2B+67Edh2tUa+KeDmSTRcHOLTwxsj8Kn5ZfcW6zj5kagYUUwrNKbO2shcC6R0jelpsbjt2FXzNzOiKrFgQHj6t7EngcQerHqJSKtCdNZYyE4z0HxiXOST8wIphWfiGcIx5JDk08MKKYlfEVgacmgY065Nc1FeSsDXklzkk71ENRTJMFxa6+zHhigVhLJXN5pI4EjyTuHOGpZzZ5h8bj4EqpdmPaXsOV4t0bUQuFZJDn1WN+2J95rHf0q15lZ3S1MzoptQ+wXNLW6pu0i97G2w7lmq2NSnFyeMIdC5hN4WS4h6OHopYilqwmkVITGryU1+wBLOm1QSdgBPdioWn0gUTvtre8x4/psmQhOXOCb/AIAlKGkmNqrJJacME0LLYOCssWXKaUWbNE6/RrtHgSk6jJYcLss4d/cUzja5SQl00+cWV19OCEwnyJGdsUbuLGnxtdTktHY4YHcUgcNoTYya0Ylx6kD/AIBS/Wp2jraXt8ioZ2keWlkfTwCPkYnOYwPaSQ0HpdrAnG+1XfkgViGWG3qJjvlk/eV0LRd82qnNLqZ6n7OceX8GmUul2X60UR4F49SpSDSvfnQd0nzasWZM5qdwZT3rZKxt5en8iVc1475Nrj0nQnnQyDgWO+S5JnnSPxHKsPWy4/lJWTwZQT6Kquky7OpLTP3GRvZS5M0Rmf1HfVfLb3mSD+lGOW6GTFlRGD1kjzCz2amZKLO7+kKGq6B8RvtbvHruVKwpvd+3/Cp3E1zwjTKoUzzjLFf7zXtB80n/AIM4j2C14PRhj3+ye9ZzFXXFni6OKO3tQPcw/lcW+ScrScF+yf3AV0n5kW2vzdZezmOjd1XF+w4HsVZyzmo5ntxk3bjrMwc22IOHXj2Jakz3raf2XPErPuTtEjT2nEdhVoyRnnQVFmzsfSSH6zSXxE9oJb2i3Wo6lWn51lfLn/f5GKNKbzF4f++hD5v6UHw2jr2l7cAJ2DH427HcRY8VoGT84KWcXinid1awa79LrHwUDlnRXyzeUpJYpGvxtezX9bXC4uqbWaK61h9iK/5Q5jh2Y/JZ3G2q84zw/wDbMbmrHlKP1WhsHI32Y8EU053HuWISZq5Qj20tSLdMYd6fNM54K5mJirAOsTNt3KvCR2qL/fULib9Ju7oUmYlhuS8r15N431IbvLn28dqsdPnpWs57w7qe1p9LovBTflaYqdaMHiRppYuaiz+PShI36SKM8CW+pTxulOK2MLr++31alu1rLYiqwZDlJuSpCTIXUM7Ei5TWZddyddAehztQ8Hgt8yFCuCFJNqSMf9x7HfpcD6IKkeKDj1RIy4ZJnoBr0ZNTIjtlXkDvijowVgeUKIxSyM6WPc39LiPRb4JFlWkChDKxx6JGtf2813i3xXU7Mnibj1X4MV5DMUyotnIT2lyo5vNcW+6SPJN5IU2fFZd3CZzMyiWP/ME5GE8g3HW1v3XTOfO+ui2uZI3eY2+NrWUM2oITuKtvtSnRhvFfYLvW92P4NI8w2xxH9TfU+SXrNGjyS5szbu9qzmEYu9raCd+5QFXkxr8Weyd3QfkteyfLrQxOI58bD3tF/G6y3M/D4dJYzqNowdTKnzMpqtHtW3Y1j/cePJ1ioarzenj58MressNu8YLdDBfYki0hKj2hPdJhu3WxgIu1OoMoEbVtlTk+OTnxsd7zWu8woiqzHpH/AGIHuFzfI2T49ox3TFytsmfUuUgelSkVSCLHEFS8+jeDax8rfia7zak4sx9U4TuHvRg+Tk3xdGW+BfdVI/Mr1bkf60f6fkoxkpaekFaTT5iuPNqIzxa4epRa3RdLILh8Otvu8d/sq43tJayJK1nLmkUZlY1ws8dqQqMkg4sOG5WKp0ZVsZ5sbvdkGP6rJr/lStj+wkPu2f8AtJTlcUZaSX3EOlVjrFkLkzLNVRu1qaV8Z6W7WO95h9k8dvWtAze04xPIjyhFyTtnKxguZxLcXNHDWVVmydIRaSGVp62OHooTKeRbjr6L4FKq2tKt/PU00bqVPlLQ9G0M0U7BJBK2SM7HMIcD2jp6kv8AwjekryzkrKtTQya9PK+J3SBzXDc5p9lw4hanmvpvikszKEfJO2crGCWHrczFzOy44LjV7CpT5x5r3OrCtGZqnLMbs2pNsOublot1gIUNVBIwSRPjew7HscHA9oKbV2c0UeAdrHqxWBJ5whraWo9fk+MizmRkdbGnzCanN+k/+PT/AO0z5KFbl6ac2hZ2nYFKRZLlLRrPx6bIv3R3ATUtEY2QiEJQhEIXrDjtCLgkZBtThwSb2qwGjbqKXWijd96Nh72gpQuTDN6TWpKc74Y/BoHonxXkprEmjtxeUmGEqoWlM2NO/eJG9xa4eZV3cVRdK/0EB3SuHez+y0WXKvH/AGwq5f8A8mUxk90Y4qHZUWTqKrXozkKeRxJCmj4iNieNmug4XUyRxTGbKohbJmNUCXJ8OsL212/pe4DwssflgRYa6aL6OSRg/K9zfAFZ7qh38OFPHMOjVdGWXzRuNRSFuIxHkkmSX2rJqTPmsZ/5Eh96z/3Ap9/nyqOIMbjucwC/6SFzfAVY7o2eLpy2ZpbqUHYm7oyFQqfSnM02fBGSNznN87qVptKLH4PgIPVIPVqrwdb4fdA9/S6llIST4lDvz3h2mOUDq1HeoQZntSHa9zfeY4eIBVO3qr0svvYPck9UtN2mye0mWy3Byiosu07+bPEfiA8HWTjVDtliOrHySZQfqQal0Zaaesa8dBXJKPpbiNyq0bnMPsnsUxQZb6HYFIlDGhojUT5MeNeg5oO0A8QD5p1Zrx17wkJadzesb0vOBuCKrs16Wb6Snhd8DQe8AFVrKOiiiffVjcz3HuHg64V2Dl0p8a9SOkn9xbgjLBovfA4upKuWI9LXNDmnqcAQD2gpzRxV0T/+6EckY+tGy4+JoLXN4gHsWjOjBRDSNPQmq5k/MkwHTyVqt0gchHaNkQNsC0E267X2qrQ5/wAhF3ySFxJv7R3m2zqsrZnBmgyUEtFnbwPPes/qc2ZWuI5Nxt0tFweC327t5LTD+Zkrusny0NJ/6aRfjS9zEU6M4vxpf0sVzsuELm+MrfF+Dd3EOhSXaMY/x5P0tSL9F7Oid/axv/6V6IRXK/GVvi/APcU+hH5LoOQhji1tbk26t7WvYnov1pdxSjkk5Z2+J5YzGFgTcVVs+8hy1ULGRBpc2TWOs7Vw1XDC/FWdyRcmU5uElJaoXNKUXFmPTZh1rfsb+69h/qTOXNmrZtp5expPldbQ4pJzluXaFTdIyOzh1ZijopWc9j2+81w8wlYqrrWy8uiSU8b+fHG73mNPmEa7R6x9yeE6SMkD7ormXWqPzWo37YGD3Ls/aU0m0c07uY+Vh4h48RfxTY9oU3rlFO1n8jLZadIglq0Gs0ZzDGOSN/UbsPqPFV3KOatRFflIXgbwNYd7bhaoXNOekkZp20488EKSHjHA703c0tOKXdBYroxFitCZnae4vRZQtgdifyUTJBcKCkiLeG9O6KtLSjz0KXLlLQLVZOLehNGlzTdpLT1EjyVoimDxim1VkoHEKcSeoTptc4kbBnHUs5s8nAu1vB11IQ5+VI53Jv4tse9pCjJ6AjoTR0aXKjTlrFEVWS3L1kzSwY/pISR+R/o4eqteTtLlG/BwlYetoPkVipajQSajgbX6lknYUZbGmN3Ujub6zOiik5k7Gnc67fMYJzFVMdzXtd7rg7yKyDJk1LNg/wBh35reBUs7N5pHsnDoIJw4HoWSVhBaSa/k2RuJyWcJmnlBZcBWQ/Rzyau7XPk64Kd0udlc02Ia/wB9gH8zbJLsJ+lphK4W6ZojkzfRglQDc9HN+khvvMTr/wArwPNKDP8Ao+l72nc6N1xxsEh21Ven7cxnew3Zewu6qxeTLU52zSn/ANj/AJps+sedr3Hi4n1Wn9NfxewHil0NvIRSxYd/FkdJSjMo77jgVf6a/i9v7J4pdDaHxncm7wsmbVk82V7eD3D1XTV1I5s8p/8AY/5of0+S9RfiF0NScUhI5Zg/L9W37eXtN/MJtJntWN2yX4sYfRWrCfVCpXMVqmag+RN3yLOI9IlR9YRO+EjyKewaRj9eAfC/0IUdlVWwvxMHuXYvQ5RVqDP+ndzmyM7A7yPopCHOSlfsmYDuddn7gEqVvNaxYyNaL0aJhlQnUNUoqNwcLscHD8pB8kYPIWdwHKoWGKoTlkir0NWn8NWlOI+M0xxWZFgm+kijf1lov37VB1ejmjfsY9nuPNu511YGTpdr1catSHlbJKEJaoos+i6L6s0g6nBrvKyiqnRM4YxztPU5hHk4rTyEUsWiN7WXq/AmVrSexl1PmDUN2SRHtcP6U/ZmdU22MPB49QFfZKcHHYd/zRQxzeG8Jyv6vyFeGjHQz6fMyp/Cvwcw+qh6zMqp/Ak7AD5Fa+2Rcc5Mj2hUWyAlawkYTU5s1DdsEv6HegUfLk2Ru2N44tcPRb+9JEcU39SlvEV4JbM8/GA9LT3FKwVUkfMe9vAnyW8mmv0Ln8GNwU/UV8Pv/RFaNeoybJmd0gNp2lzfvBtiOIGBVjZK14DmEEHcb/8AD1K9R0y5XZptkF9XVdvbge0dKX46OeccGiNGSWuTPpXJsW9SlssZFkhN3C4+8OnqI6Co0NXQhNSWYsVKLTwyPIRHNU9DmbVu+xI95zW+Zun8OjmoPOfE3tc7yHqqdxSjrJA91J7FNcxIvYVo8OjMfXnPwMA8SfRPYdHVMOcZX8XAftASZX1Fb5C8NNmT2KUiq3N6VsMWZtI3ZAw+9rP/AHEp7FkqJnMjjb7rGjyCTLtCG0WGrWXUySlqHv8As3O4NJ8gnhzefIPoZR8DvktW5NGaSEh9oPaPuOVut2YZlPNGVmIY8dTmuHiVAkEGzhY9a9MCTeoLL2Y9LVg6zA1/Q9nsm/ke1Np9pc/3oRUsE/IzBwjaitWcOjOpprui/wBaMfdHtAdbensVXY/GxwIwsd66dOtGosxeTmzoyg8SQVtxiCQerBPoMv1DObNJwJ1h3Oum5YuaiNqMtUClJaMl4s96hu3k38W2Pe0hSFPpII58P6X+hCq5iST4UmVtSlsMjWqR3NGo9JdOedyjOLb/ALSp2iz2pX7J2D3iWfussWdEiWIWWVhTemTTG8mj0VTZQY/mOa73XA+RToOXnGCqLTcEjhgp/J+d1QzmzSDqLi4dzrhZZdnP0yNEL1PVG4WXWrMKPSNUDncm/i2x72keSmqXSY37SA/A8HwcB5rPKzqrbJpVeDLxyYPQh/DN/wCFVun0gUp28o3iy/7SU/izxpD9sBxa8f0pbo1V6WXxwe6JYQNHQEdoUc3OWlOyeLtdbzRxl6n/AB4f9xvzQOnPow1KPUkwg6AHaAo3/MVMPt4f1t+aKc76Rv27T7us7yCrupvRP7F8UepKx0jWm4HqlQFXJs/IBzRI/g0N/cb+CiMo5/yEERMaz8xOuewbB4psbSrLb7lOpBFvylQiRhwBNthxDuoqmf4XRnE8oOpr227Li6iKfOCse/8A05JXv22BuO1p9myia99eZHf9vUN2YRtDmbBi06+w7bdF7dCa6NWi8RlqKdSMtjYEEFy6xDwyCI51hc4DecPNR9TnJTR86aPgDrHubdEoyloim0tSSXFWqjSDTN5okfwaGjvcR5KLqNJR+zgA995Pg0DzTo2tWXpAdWC3LxZc1VnE2f1U7ZybODL/ALiU0fnTVO2zvHu2b5BNVhUerQPfxNTDV0LJjlWY7ZpT8bvmkn5QkH2j/wBbvmi8A/iK8Quhr91Xs4Mx6arxczVf99nsnt6D2rPv8embsmkHxn1Tmnz+qGbZA8fnAPiMVFZ1YPMJFOvCSxJCeUdG00R9mRr29GsC094uFD1ea9RHiYyRvZ7Xlirzk/STG/2Z2Wv0txHdtCmY9R414Hh7dwKb4qvS5VEJdvTl5GYy5hBsQQdxwQsteqcmxTD22NdxGI7dqgazMKF3MLoz+odxx8VphfRfmWBErZ7GduiSToFcKnMOdvMLHjjqnuOHioupzcqGc6GTsGsO9t1qjXhLRoRKi1qiAMCIYyFIvgI2gjiLea5yN0wXwjennKkoJUzFNinkMKFobDI7jKXaEgxqcRhUOQcNQ1Eq1qVEavIWBoY0XVIT8RIGnUyThC0kt1yslsp/M7N1s8jzJfVYG4A2uXE4X6Nit5zRpDhyDDx1j6rFWu4UpcLzkfClKUclL0ey6z5+oM7ru/srrqpKDIkFO48jG1hdbWtfG2zaU4sudVqd5LiQajw8mU+p0iyH6OJjetxLj3CwUTU531T/ALUtG5gDPEC/iodBdaNvSjpFCHUk9w89Q55u9znH8xLvNJ2XUYNTtAAmqu6qWipnONmguO5oJ8k+izXqX7InD3rN/chlOMdWWk2Ra4agBTX/AE/q3dMTeL7/ALQVx2imd22pjbwY93qEmVzTW5fBLoQEuU2jpTCoy2OhXBmhi/OqieEXzclhoaYP/Id/tj5pfiqfUndzZnM2VSdibGpcVpU2h8jmTNPvNI8ioiv0c1MWOprjew38NqKNenLRgOlMprZXb1I5MzglgcHMcQerZ2jpSkuTC02IIO4ixSD6NOeJLDAScTRMiZ7R1FhJaOXf0OVmjeHcfPgsOMJBuMFa8289CwiOe5b0O6W8epc+tbY5w+xphVzykaMWozUlTVbXgYgg7HDpBS7mWWIeJyRA7QDxx801kyFA/nQxn4QPEKRYQUcMsiUmtAGiClzMpXfZ6vuucPUrjdH0B2Olb2tPm1WGyXpxgmd/US8zKUIt6FXOjhnRO4cWNPkQgNG56Jx2x/JyuIRg9D4ut1/A1UodCot0dO/GZ+h3zSrdHj/xm/oPzVsZIl2FTxlbr7INUodCpx6Ph9aY9jB6lPYMxYW85z3dob5BWJdKB3VV+oJU4rYa02T44W6sbQ0dXSd5O0rpwVSypn88EiKNlgSLvJN7dQtu3lRWS88qmaqjjc5mo4m4awC4A34lE7Wq1xSBdWK5IuhQsjWXbJYoxvz3KVos16iXFsRA3v8AYHjj4LSKPJcUWEUbGdYAv37U5W+d8/SgFS6lNotH/TLL2Rj+p3yU3SZq00eyMOO951vDZ4KXshZZZV6ktWMUEgkcYaLNAA6gB5I1l2y6khHEF2yFlRAILtkLKEAELoLqhCPypkCGoFpGC/QRgRwKz/ODMeSC7mXkj6to4jpWoBdITqdeVPTQGUFLUwOSEFMamnsLrXM6MxGzBz6ezJcTY81x67eayPKUEsUhZM0te3o2DiN46106deNRcjJOm4jvIuck1MbNddv3XYj+yvWSdIURAErXN4e2B3Y+CzKyVglsqlRhJ80RTaNohyrBILxzMPUTqn+aydNqCOsd/iFkVJUWUrHNuJHA28kt2a2Yaq9UaaycHDwKP/BPPNJCzF2UZm82Z/AnWH810eHP2uh2Pa4fmYD5EJUrSotGglUjujSv4ao3eKc09FN9a3f/AGWXy6WK3p5Ie6y3mSmL9I1Q65mleG9AaSC7qAFkKtKj5PAfewXU26GmttSFTl6niNnSsDvug6zv0tuVl2atLUZQOu4vjpwcXFziXH7rb7TvOwLScn5MjgbqxMDRvG09ZdtJSqtCFJ4lLL6L/ocKzkspDGsz8iabMa9x6/Y88fBQGU89ZZGloIjacDq3vY/m291lcpYGu5zWu94A+abvyTAdsMR+BvyV050Yen3JJye5k1VWdAUpo7pTLVOkPNjbt/M7+3mr3NmrSO208XYNX9tk4yZkiKnaWwt1WkknEm5PWcU+rdKcWkhaptPLHVl2y6Aj2WAaFIQsuIISwWXUEFZAIIIKiAQQQUIdQsggoQ6gggrIBBBBQh1RWX82YaxmrK0X6HDnNPUUEFE2nlFtGQ5zZkT0RJIMkXRI0bPeH1eOxQAQQXWt6jqR5mKrFRfIc08ylYJ8EEFrQtB3yokcesbIIKBImaTNvlSGsY57uOA63HYArHkvRbCCH1FnH7jbgcC44nssggufcXE4S4I8jRGlGSy0XOGBrGhrAGtaLAAWAG4BHQQXPGgshZBBUQFkLIIKEOgI1l1BQJ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7" name="AutoShape 26" descr="data:image/jpeg;base64,/9j/4AAQSkZJRgABAQAAAQABAAD/2wCEAAkGBhQSERQUEhQUFRQUFRUXFxcVFxcVHBUUFBQVFBcXGBcXHCYeGBkkGRQXHy8gJCcpLCwsFR4xNTAqNSYrLCkBCQoKDgwOGg8PGikkHyQpLCwsLCwtLCwsKSwsLCwpLCkpKSwvLywsLCwsLCwsKSwsLCksKSwsLCksLCksKSwsLP/AABEIAMgA+wMBIgACEQEDEQH/xAAcAAAABwEBAAAAAAAAAAAAAAAAAgMEBQYHAQj/xABGEAABAwIBBwkECAQFBAMAAAABAAIDBBEhBQYHEjFRcRMyQWGBkaGxwSJygtEzQkNSU2KSshSiwuEVFiOT8BckRINUo9L/xAAaAQACAwEBAAAAAAAAAAAAAAACAwABBAUG/8QAMREAAgEDAgMGBQUBAQEAAAAAAAECAwQRMUESIVEFExQyQqFSYYGRsRUiceHw0cEj/9oADAMBAAIRAxEAPwCHE29GLAdyjWVe9LMqBvXtXE80qqeoc5Eje9txb2m3IwwuAfBbRUZFlaNWOQPYMA2QXsBsAcMRgsbbULd8kT69PC47XRRk8SwFcbtPMeF/ydKz4ZZRS62jmiNzCSOkNdrDsIAI7iu0dVTSYOL4nbiQce1X4tuo+vzfhm57ATv2HvC5irvc0uh0KjlynZTRtkMgexzwzAYgkEjp2eyUygqGPF2OB4fLaojShms+IQCB7tVxe4gnpaGgY9ODiqFFX1EJxBw/5tC7FvT7ympZMVV8MsGsaiKY1n8GfkzdhBt9V7dYH4m2c3xUzR6Roz9LE5p3sIeO42KJ0JrTmCmmWYxohjTeizopJcGzMB+6/wBg/wA1lKiIEXFiN4xSXmOqCwMDGiGNP3QohhU4isDEsRSxPDEiGJFkrA0LEUsTsxopjRZKwNdVFLE6MaLyavJQ2LEUsTrklzklMkwNdVcLU6Ma5yavJWBtqrmonPJocmpkmBtqIaqccmucmpkmBDVQ1UvyaHJqZJgQ1UNVLaiGoryTBSp6YhNHPIU++JM6iiuulnJjcGiObWrf8g1QFPAN0UQ/+tq8+1FCRsWxNe+JrRua0dwAXK7SXEop/M3WbUctF2ZUJZsip1Lly21TNNlUHpXDlTaOpGqmMtIdIHUzX9Mcje54LT/Ss3dTBwsQDxWh59Vo/gn47Xxj+cH0WcR1a7fZ6fc/VmK5lHj+g1qM2o37PZPeO4qMqc1Hjm+0Or5H5qzR1AKcMet/E0Z+CL0M6qMluGBGO43ae4pOGeohP+nI9nAkeWC0mWFrxZwBHWLqNqc3WHmEt8R3FHxxeoOJx05kNkzPqsbYOcyQfntfvFirbk7PASfSRFp3tOsPHFVGszec3a243t+SkaXR7XcmyWAtLXtDgOUDTYi4uHYXS6kKKWZYXsVGc5PCXsXeGrjfzXC+44HxSroFQ5KfKUGEtNrgdQPjGfROcn54lh1Xh8R+5Lct7CbELK6KfkeRzljUt7oUQxJOky/E8e37B68Wng4eqfMkY7muaeBCQ1KOqL5PQZGJcMSfugRDCq4iYGPJLnJJ6YVzklfEVgZckhySeckuckr4iYGZiQ5JPOSXOSUyVgZ8kucknnJIcmpkmBnya5ySeckuGJXkmBmY0OTTzkkOSUyTBPVGjmldzeUZ7r7+DwVG1Gi1v1Jz8bAfFpHkr1ZcXMjd1o6S/wDTouhTexmFZosqMdV0T+1zfNtvFaFNkwOaNYY2F+NsU+DkcPQ1rqpVxxbEhQhDONyo1ubR2tUZyT4zZ1wtALAU2qcnNeLEXQxrdQZUOhkukLKjxSsb96Vv8rXlUKHKxC2zOHMiOZoD26zWkkYlpBIt0Kl1mjOH6r5Yz12ePEA+K7Fpd04Q4TDWoOT5lYgyx1qQgyr1rtToymH0csbveDmH1CjZs1a2L7IuH5CH+AN/Bb1Xoz3RndKcdGWGHKAKdsqAVSxUSR/SMez3mub5hPafK/Wj4E9GV3so+ZFqD7rUMhRtfSwEj7NvgLeixaDKi2LM6a9FAfyn97lye0otQT+ZvtJqcnjoOqjJ/aNxUHlDN+OQEFo91wBHcVbLpKanDtq48ajRslTTMtrsy+TJMV2dQu5h+Ha3sKiZaCRmNrcMWn5LV6ilLfzNUZUZKY/EYFdKleyWvMxzt8GexVrtmu+N29rvQ3B7QpKHOV8WE7OUb+JEAD8UZP7T2KSyhm4MdZtutvyURLkySPZ7berHDrC2xq0qvJ/76ieGSJyhyzTzfRysJ+6TquHwusU9dTLPqzIrZMW2B+67Edh2tUa+KeDmSTRcHOLTwxsj8Kn5ZfcW6zj5kagYUUwrNKbO2shcC6R0jelpsbjt2FXzNzOiKrFgQHj6t7EngcQerHqJSKtCdNZYyE4z0HxiXOST8wIphWfiGcIx5JDk08MKKYlfEVgacmgY065Nc1FeSsDXklzkk71ENRTJMFxa6+zHhigVhLJXN5pI4EjyTuHOGpZzZ5h8bj4EqpdmPaXsOV4t0bUQuFZJDn1WN+2J95rHf0q15lZ3S1MzoptQ+wXNLW6pu0i97G2w7lmq2NSnFyeMIdC5hN4WS4h6OHopYilqwmkVITGryU1+wBLOm1QSdgBPdioWn0gUTvtre8x4/psmQhOXOCb/AIAlKGkmNqrJJacME0LLYOCssWXKaUWbNE6/RrtHgSk6jJYcLss4d/cUzja5SQl00+cWV19OCEwnyJGdsUbuLGnxtdTktHY4YHcUgcNoTYya0Ylx6kD/AIBS/Wp2jraXt8ioZ2keWlkfTwCPkYnOYwPaSQ0HpdrAnG+1XfkgViGWG3qJjvlk/eV0LRd82qnNLqZ6n7OceX8GmUul2X60UR4F49SpSDSvfnQd0nzasWZM5qdwZT3rZKxt5en8iVc1475Nrj0nQnnQyDgWO+S5JnnSPxHKsPWy4/lJWTwZQT6Kquky7OpLTP3GRvZS5M0Rmf1HfVfLb3mSD+lGOW6GTFlRGD1kjzCz2amZKLO7+kKGq6B8RvtbvHruVKwpvd+3/Cp3E1zwjTKoUzzjLFf7zXtB80n/AIM4j2C14PRhj3+ye9ZzFXXFni6OKO3tQPcw/lcW+ScrScF+yf3AV0n5kW2vzdZezmOjd1XF+w4HsVZyzmo5ntxk3bjrMwc22IOHXj2Jakz3raf2XPErPuTtEjT2nEdhVoyRnnQVFmzsfSSH6zSXxE9oJb2i3Wo6lWn51lfLn/f5GKNKbzF4f++hD5v6UHw2jr2l7cAJ2DH427HcRY8VoGT84KWcXinid1awa79LrHwUDlnRXyzeUpJYpGvxtezX9bXC4uqbWaK61h9iK/5Q5jh2Y/JZ3G2q84zw/wDbMbmrHlKP1WhsHI32Y8EU053HuWISZq5Qj20tSLdMYd6fNM54K5mJirAOsTNt3KvCR2qL/fULib9Ju7oUmYlhuS8r15N431IbvLn28dqsdPnpWs57w7qe1p9LovBTflaYqdaMHiRppYuaiz+PShI36SKM8CW+pTxulOK2MLr++31alu1rLYiqwZDlJuSpCTIXUM7Ei5TWZddyddAehztQ8Hgt8yFCuCFJNqSMf9x7HfpcD6IKkeKDj1RIy4ZJnoBr0ZNTIjtlXkDvijowVgeUKIxSyM6WPc39LiPRb4JFlWkChDKxx6JGtf2813i3xXU7Mnibj1X4MV5DMUyotnIT2lyo5vNcW+6SPJN5IU2fFZd3CZzMyiWP/ME5GE8g3HW1v3XTOfO+ui2uZI3eY2+NrWUM2oITuKtvtSnRhvFfYLvW92P4NI8w2xxH9TfU+SXrNGjyS5szbu9qzmEYu9raCd+5QFXkxr8Weyd3QfkteyfLrQxOI58bD3tF/G6y3M/D4dJYzqNowdTKnzMpqtHtW3Y1j/cePJ1ioarzenj58MressNu8YLdDBfYki0hKj2hPdJhu3WxgIu1OoMoEbVtlTk+OTnxsd7zWu8woiqzHpH/AGIHuFzfI2T49ox3TFytsmfUuUgelSkVSCLHEFS8+jeDax8rfia7zak4sx9U4TuHvRg+Tk3xdGW+BfdVI/Mr1bkf60f6fkoxkpaekFaTT5iuPNqIzxa4epRa3RdLILh8Otvu8d/sq43tJayJK1nLmkUZlY1ws8dqQqMkg4sOG5WKp0ZVsZ5sbvdkGP6rJr/lStj+wkPu2f8AtJTlcUZaSX3EOlVjrFkLkzLNVRu1qaV8Z6W7WO95h9k8dvWtAze04xPIjyhFyTtnKxguZxLcXNHDWVVmydIRaSGVp62OHooTKeRbjr6L4FKq2tKt/PU00bqVPlLQ9G0M0U7BJBK2SM7HMIcD2jp6kv8AwjekryzkrKtTQya9PK+J3SBzXDc5p9lw4hanmvpvikszKEfJO2crGCWHrczFzOy44LjV7CpT5x5r3OrCtGZqnLMbs2pNsOublot1gIUNVBIwSRPjew7HscHA9oKbV2c0UeAdrHqxWBJ5whraWo9fk+MizmRkdbGnzCanN+k/+PT/AO0z5KFbl6ac2hZ2nYFKRZLlLRrPx6bIv3R3ATUtEY2QiEJQhEIXrDjtCLgkZBtThwSb2qwGjbqKXWijd96Nh72gpQuTDN6TWpKc74Y/BoHonxXkprEmjtxeUmGEqoWlM2NO/eJG9xa4eZV3cVRdK/0EB3SuHez+y0WXKvH/AGwq5f8A8mUxk90Y4qHZUWTqKrXozkKeRxJCmj4iNieNmug4XUyRxTGbKohbJmNUCXJ8OsL212/pe4DwssflgRYa6aL6OSRg/K9zfAFZ7qh38OFPHMOjVdGWXzRuNRSFuIxHkkmSX2rJqTPmsZ/5Eh96z/3Ap9/nyqOIMbjucwC/6SFzfAVY7o2eLpy2ZpbqUHYm7oyFQqfSnM02fBGSNznN87qVptKLH4PgIPVIPVqrwdb4fdA9/S6llIST4lDvz3h2mOUDq1HeoQZntSHa9zfeY4eIBVO3qr0svvYPck9UtN2mye0mWy3Byiosu07+bPEfiA8HWTjVDtliOrHySZQfqQal0Zaaesa8dBXJKPpbiNyq0bnMPsnsUxQZb6HYFIlDGhojUT5MeNeg5oO0A8QD5p1Zrx17wkJadzesb0vOBuCKrs16Wb6Snhd8DQe8AFVrKOiiiffVjcz3HuHg64V2Dl0p8a9SOkn9xbgjLBovfA4upKuWI9LXNDmnqcAQD2gpzRxV0T/+6EckY+tGy4+JoLXN4gHsWjOjBRDSNPQmq5k/MkwHTyVqt0gchHaNkQNsC0E267X2qrQ5/wAhF3ySFxJv7R3m2zqsrZnBmgyUEtFnbwPPes/qc2ZWuI5Nxt0tFweC327t5LTD+Zkrusny0NJ/6aRfjS9zEU6M4vxpf0sVzsuELm+MrfF+Dd3EOhSXaMY/x5P0tSL9F7Oid/axv/6V6IRXK/GVvi/APcU+hH5LoOQhji1tbk26t7WvYnov1pdxSjkk5Z2+J5YzGFgTcVVs+8hy1ULGRBpc2TWOs7Vw1XDC/FWdyRcmU5uElJaoXNKUXFmPTZh1rfsb+69h/qTOXNmrZtp5expPldbQ4pJzluXaFTdIyOzh1ZijopWc9j2+81w8wlYqrrWy8uiSU8b+fHG73mNPmEa7R6x9yeE6SMkD7ormXWqPzWo37YGD3Ls/aU0m0c07uY+Vh4h48RfxTY9oU3rlFO1n8jLZadIglq0Gs0ZzDGOSN/UbsPqPFV3KOatRFflIXgbwNYd7bhaoXNOekkZp20488EKSHjHA703c0tOKXdBYroxFitCZnae4vRZQtgdifyUTJBcKCkiLeG9O6KtLSjz0KXLlLQLVZOLehNGlzTdpLT1EjyVoimDxim1VkoHEKcSeoTptc4kbBnHUs5s8nAu1vB11IQ5+VI53Jv4tse9pCjJ6AjoTR0aXKjTlrFEVWS3L1kzSwY/pISR+R/o4eqteTtLlG/BwlYetoPkVipajQSajgbX6lknYUZbGmN3Ujub6zOiik5k7Gnc67fMYJzFVMdzXtd7rg7yKyDJk1LNg/wBh35reBUs7N5pHsnDoIJw4HoWSVhBaSa/k2RuJyWcJmnlBZcBWQ/Rzyau7XPk64Kd0udlc02Ia/wB9gH8zbJLsJ+lphK4W6ZojkzfRglQDc9HN+khvvMTr/wArwPNKDP8Ao+l72nc6N1xxsEh21Ven7cxnew3Zewu6qxeTLU52zSn/ANj/AJps+sedr3Hi4n1Wn9NfxewHil0NvIRSxYd/FkdJSjMo77jgVf6a/i9v7J4pdDaHxncm7wsmbVk82V7eD3D1XTV1I5s8p/8AY/5of0+S9RfiF0NScUhI5Zg/L9W37eXtN/MJtJntWN2yX4sYfRWrCfVCpXMVqmag+RN3yLOI9IlR9YRO+EjyKewaRj9eAfC/0IUdlVWwvxMHuXYvQ5RVqDP+ndzmyM7A7yPopCHOSlfsmYDuddn7gEqVvNaxYyNaL0aJhlQnUNUoqNwcLscHD8pB8kYPIWdwHKoWGKoTlkir0NWn8NWlOI+M0xxWZFgm+kijf1lov37VB1ejmjfsY9nuPNu511YGTpdr1catSHlbJKEJaoos+i6L6s0g6nBrvKyiqnRM4YxztPU5hHk4rTyEUsWiN7WXq/AmVrSexl1PmDUN2SRHtcP6U/ZmdU22MPB49QFfZKcHHYd/zRQxzeG8Jyv6vyFeGjHQz6fMyp/Cvwcw+qh6zMqp/Ak7AD5Fa+2Rcc5Mj2hUWyAlawkYTU5s1DdsEv6HegUfLk2Ru2N44tcPRb+9JEcU39SlvEV4JbM8/GA9LT3FKwVUkfMe9vAnyW8mmv0Ln8GNwU/UV8Pv/RFaNeoybJmd0gNp2lzfvBtiOIGBVjZK14DmEEHcb/8AD1K9R0y5XZptkF9XVdvbge0dKX46OeccGiNGSWuTPpXJsW9SlssZFkhN3C4+8OnqI6Co0NXQhNSWYsVKLTwyPIRHNU9DmbVu+xI95zW+Zun8OjmoPOfE3tc7yHqqdxSjrJA91J7FNcxIvYVo8OjMfXnPwMA8SfRPYdHVMOcZX8XAftASZX1Fb5C8NNmT2KUiq3N6VsMWZtI3ZAw+9rP/AHEp7FkqJnMjjb7rGjyCTLtCG0WGrWXUySlqHv8As3O4NJ8gnhzefIPoZR8DvktW5NGaSEh9oPaPuOVut2YZlPNGVmIY8dTmuHiVAkEGzhY9a9MCTeoLL2Y9LVg6zA1/Q9nsm/ke1Np9pc/3oRUsE/IzBwjaitWcOjOpprui/wBaMfdHtAdbensVXY/GxwIwsd66dOtGosxeTmzoyg8SQVtxiCQerBPoMv1DObNJwJ1h3Oum5YuaiNqMtUClJaMl4s96hu3k38W2Pe0hSFPpII58P6X+hCq5iST4UmVtSlsMjWqR3NGo9JdOedyjOLb/ALSp2iz2pX7J2D3iWfussWdEiWIWWVhTemTTG8mj0VTZQY/mOa73XA+RToOXnGCqLTcEjhgp/J+d1QzmzSDqLi4dzrhZZdnP0yNEL1PVG4WXWrMKPSNUDncm/i2x72keSmqXSY37SA/A8HwcB5rPKzqrbJpVeDLxyYPQh/DN/wCFVun0gUp28o3iy/7SU/izxpD9sBxa8f0pbo1V6WXxwe6JYQNHQEdoUc3OWlOyeLtdbzRxl6n/AB4f9xvzQOnPow1KPUkwg6AHaAo3/MVMPt4f1t+aKc76Rv27T7us7yCrupvRP7F8UepKx0jWm4HqlQFXJs/IBzRI/g0N/cb+CiMo5/yEERMaz8xOuewbB4psbSrLb7lOpBFvylQiRhwBNthxDuoqmf4XRnE8oOpr227Li6iKfOCse/8A05JXv22BuO1p9myia99eZHf9vUN2YRtDmbBi06+w7bdF7dCa6NWi8RlqKdSMtjYEEFy6xDwyCI51hc4DecPNR9TnJTR86aPgDrHubdEoyloim0tSSXFWqjSDTN5okfwaGjvcR5KLqNJR+zgA995Pg0DzTo2tWXpAdWC3LxZc1VnE2f1U7ZybODL/ALiU0fnTVO2zvHu2b5BNVhUerQPfxNTDV0LJjlWY7ZpT8bvmkn5QkH2j/wBbvmi8A/iK8Quhr91Xs4Mx6arxczVf99nsnt6D2rPv8embsmkHxn1Tmnz+qGbZA8fnAPiMVFZ1YPMJFOvCSxJCeUdG00R9mRr29GsC094uFD1ea9RHiYyRvZ7Xlirzk/STG/2Z2Wv0txHdtCmY9R414Hh7dwKb4qvS5VEJdvTl5GYy5hBsQQdxwQsteqcmxTD22NdxGI7dqgazMKF3MLoz+odxx8VphfRfmWBErZ7GduiSToFcKnMOdvMLHjjqnuOHioupzcqGc6GTsGsO9t1qjXhLRoRKi1qiAMCIYyFIvgI2gjiLea5yN0wXwjennKkoJUzFNinkMKFobDI7jKXaEgxqcRhUOQcNQ1Eq1qVEavIWBoY0XVIT8RIGnUyThC0kt1yslsp/M7N1s8jzJfVYG4A2uXE4X6Nit5zRpDhyDDx1j6rFWu4UpcLzkfClKUclL0ey6z5+oM7ru/srrqpKDIkFO48jG1hdbWtfG2zaU4sudVqd5LiQajw8mU+p0iyH6OJjetxLj3CwUTU531T/ALUtG5gDPEC/iodBdaNvSjpFCHUk9w89Q55u9znH8xLvNJ2XUYNTtAAmqu6qWipnONmguO5oJ8k+izXqX7InD3rN/chlOMdWWk2Ra4agBTX/AE/q3dMTeL7/ALQVx2imd22pjbwY93qEmVzTW5fBLoQEuU2jpTCoy2OhXBmhi/OqieEXzclhoaYP/Id/tj5pfiqfUndzZnM2VSdibGpcVpU2h8jmTNPvNI8ioiv0c1MWOprjew38NqKNenLRgOlMprZXb1I5MzglgcHMcQerZ2jpSkuTC02IIO4ixSD6NOeJLDAScTRMiZ7R1FhJaOXf0OVmjeHcfPgsOMJBuMFa8289CwiOe5b0O6W8epc+tbY5w+xphVzykaMWozUlTVbXgYgg7HDpBS7mWWIeJyRA7QDxx801kyFA/nQxn4QPEKRYQUcMsiUmtAGiClzMpXfZ6vuucPUrjdH0B2Olb2tPm1WGyXpxgmd/US8zKUIt6FXOjhnRO4cWNPkQgNG56Jx2x/JyuIRg9D4ut1/A1UodCot0dO/GZ+h3zSrdHj/xm/oPzVsZIl2FTxlbr7INUodCpx6Ph9aY9jB6lPYMxYW85z3dob5BWJdKB3VV+oJU4rYa02T44W6sbQ0dXSd5O0rpwVSypn88EiKNlgSLvJN7dQtu3lRWS88qmaqjjc5mo4m4awC4A34lE7Wq1xSBdWK5IuhQsjWXbJYoxvz3KVos16iXFsRA3v8AYHjj4LSKPJcUWEUbGdYAv37U5W+d8/SgFS6lNotH/TLL2Rj+p3yU3SZq00eyMOO951vDZ4KXshZZZV6ktWMUEgkcYaLNAA6gB5I1l2y6khHEF2yFlRAILtkLKEAELoLqhCPypkCGoFpGC/QRgRwKz/ODMeSC7mXkj6to4jpWoBdITqdeVPTQGUFLUwOSEFMamnsLrXM6MxGzBz6ezJcTY81x67eayPKUEsUhZM0te3o2DiN46106deNRcjJOm4jvIuck1MbNddv3XYj+yvWSdIURAErXN4e2B3Y+CzKyVglsqlRhJ80RTaNohyrBILxzMPUTqn+aydNqCOsd/iFkVJUWUrHNuJHA28kt2a2Yaq9UaaycHDwKP/BPPNJCzF2UZm82Z/AnWH810eHP2uh2Pa4fmYD5EJUrSotGglUjujSv4ao3eKc09FN9a3f/AGWXy6WK3p5Ie6y3mSmL9I1Q65mleG9AaSC7qAFkKtKj5PAfewXU26GmttSFTl6niNnSsDvug6zv0tuVl2atLUZQOu4vjpwcXFziXH7rb7TvOwLScn5MjgbqxMDRvG09ZdtJSqtCFJ4lLL6L/ocKzkspDGsz8iabMa9x6/Y88fBQGU89ZZGloIjacDq3vY/m291lcpYGu5zWu94A+abvyTAdsMR+BvyV050Yen3JJye5k1VWdAUpo7pTLVOkPNjbt/M7+3mr3NmrSO208XYNX9tk4yZkiKnaWwt1WkknEm5PWcU+rdKcWkhaptPLHVl2y6Aj2WAaFIQsuIISwWXUEFZAIIIKiAQQQUIdQsggoQ6gggrIBBBBQh1RWX82YaxmrK0X6HDnNPUUEFE2nlFtGQ5zZkT0RJIMkXRI0bPeH1eOxQAQQXWt6jqR5mKrFRfIc08ylYJ8EEFrQtB3yokcesbIIKBImaTNvlSGsY57uOA63HYArHkvRbCCH1FnH7jbgcC44nssggufcXE4S4I8jRGlGSy0XOGBrGhrAGtaLAAWAG4BHQQXPGgshZBBUQFkLIIKEOgI1l1BQJH/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6171" name="Picture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574" y="3789040"/>
            <a:ext cx="2522909" cy="2719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908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53"/>
                                        </p:tgtEl>
                                        <p:attrNameLst>
                                          <p:attrName>style.visibility</p:attrName>
                                        </p:attrNameLst>
                                      </p:cBhvr>
                                      <p:to>
                                        <p:strVal val="visible"/>
                                      </p:to>
                                    </p:set>
                                    <p:animEffect transition="in" filter="fade">
                                      <p:cBhvr>
                                        <p:cTn id="12" dur="500"/>
                                        <p:tgtEl>
                                          <p:spTgt spid="61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55"/>
                                        </p:tgtEl>
                                        <p:attrNameLst>
                                          <p:attrName>style.visibility</p:attrName>
                                        </p:attrNameLst>
                                      </p:cBhvr>
                                      <p:to>
                                        <p:strVal val="visible"/>
                                      </p:to>
                                    </p:set>
                                    <p:animEffect transition="in" filter="fade">
                                      <p:cBhvr>
                                        <p:cTn id="17" dur="500"/>
                                        <p:tgtEl>
                                          <p:spTgt spid="61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57"/>
                                        </p:tgtEl>
                                        <p:attrNameLst>
                                          <p:attrName>style.visibility</p:attrName>
                                        </p:attrNameLst>
                                      </p:cBhvr>
                                      <p:to>
                                        <p:strVal val="visible"/>
                                      </p:to>
                                    </p:set>
                                    <p:animEffect transition="in" filter="fade">
                                      <p:cBhvr>
                                        <p:cTn id="22" dur="500"/>
                                        <p:tgtEl>
                                          <p:spTgt spid="615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71"/>
                                        </p:tgtEl>
                                        <p:attrNameLst>
                                          <p:attrName>style.visibility</p:attrName>
                                        </p:attrNameLst>
                                      </p:cBhvr>
                                      <p:to>
                                        <p:strVal val="visible"/>
                                      </p:to>
                                    </p:set>
                                    <p:animEffect transition="in" filter="fade">
                                      <p:cBhvr>
                                        <p:cTn id="27" dur="500"/>
                                        <p:tgtEl>
                                          <p:spTgt spid="617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48"/>
                                        </p:tgtEl>
                                        <p:attrNameLst>
                                          <p:attrName>style.visibility</p:attrName>
                                        </p:attrNameLst>
                                      </p:cBhvr>
                                      <p:to>
                                        <p:strVal val="visible"/>
                                      </p:to>
                                    </p:set>
                                    <p:animEffect transition="in" filter="fade">
                                      <p:cBhvr>
                                        <p:cTn id="32" dur="500"/>
                                        <p:tgtEl>
                                          <p:spTgt spid="614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59"/>
                                        </p:tgtEl>
                                        <p:attrNameLst>
                                          <p:attrName>style.visibility</p:attrName>
                                        </p:attrNameLst>
                                      </p:cBhvr>
                                      <p:to>
                                        <p:strVal val="visible"/>
                                      </p:to>
                                    </p:set>
                                    <p:animEffect transition="in" filter="fade">
                                      <p:cBhvr>
                                        <p:cTn id="37" dur="500"/>
                                        <p:tgtEl>
                                          <p:spTgt spid="615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161"/>
                                        </p:tgtEl>
                                        <p:attrNameLst>
                                          <p:attrName>style.visibility</p:attrName>
                                        </p:attrNameLst>
                                      </p:cBhvr>
                                      <p:to>
                                        <p:strVal val="visible"/>
                                      </p:to>
                                    </p:set>
                                    <p:animEffect transition="in" filter="fade">
                                      <p:cBhvr>
                                        <p:cTn id="42" dur="500"/>
                                        <p:tgtEl>
                                          <p:spTgt spid="616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163"/>
                                        </p:tgtEl>
                                        <p:attrNameLst>
                                          <p:attrName>style.visibility</p:attrName>
                                        </p:attrNameLst>
                                      </p:cBhvr>
                                      <p:to>
                                        <p:strVal val="visible"/>
                                      </p:to>
                                    </p:set>
                                    <p:animEffect transition="in" filter="barn(inVertical)">
                                      <p:cBhvr>
                                        <p:cTn id="47" dur="500"/>
                                        <p:tgtEl>
                                          <p:spTgt spid="6163"/>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6164"/>
                                        </p:tgtEl>
                                        <p:attrNameLst>
                                          <p:attrName>style.visibility</p:attrName>
                                        </p:attrNameLst>
                                      </p:cBhvr>
                                      <p:to>
                                        <p:strVal val="visible"/>
                                      </p:to>
                                    </p:set>
                                    <p:animEffect transition="in" filter="randombar(horizontal)">
                                      <p:cBhvr>
                                        <p:cTn id="52" dur="500"/>
                                        <p:tgtEl>
                                          <p:spTgt spid="6164"/>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6166"/>
                                        </p:tgtEl>
                                        <p:attrNameLst>
                                          <p:attrName>style.visibility</p:attrName>
                                        </p:attrNameLst>
                                      </p:cBhvr>
                                      <p:to>
                                        <p:strVal val="visible"/>
                                      </p:to>
                                    </p:set>
                                    <p:animEffect transition="in" filter="wipe(down)">
                                      <p:cBhvr>
                                        <p:cTn id="57" dur="580">
                                          <p:stCondLst>
                                            <p:cond delay="0"/>
                                          </p:stCondLst>
                                        </p:cTn>
                                        <p:tgtEl>
                                          <p:spTgt spid="6166"/>
                                        </p:tgtEl>
                                      </p:cBhvr>
                                    </p:animEffect>
                                    <p:anim calcmode="lin" valueType="num">
                                      <p:cBhvr>
                                        <p:cTn id="58" dur="1822" tmFilter="0,0; 0.14,0.36; 0.43,0.73; 0.71,0.91; 1.0,1.0">
                                          <p:stCondLst>
                                            <p:cond delay="0"/>
                                          </p:stCondLst>
                                        </p:cTn>
                                        <p:tgtEl>
                                          <p:spTgt spid="6166"/>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6166"/>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6166"/>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6166"/>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6166"/>
                                        </p:tgtEl>
                                        <p:attrNameLst>
                                          <p:attrName>ppt_y</p:attrName>
                                        </p:attrNameLst>
                                      </p:cBhvr>
                                      <p:tavLst>
                                        <p:tav tm="0" fmla="#ppt_y-sin(pi*$)/81">
                                          <p:val>
                                            <p:fltVal val="0"/>
                                          </p:val>
                                        </p:tav>
                                        <p:tav tm="100000">
                                          <p:val>
                                            <p:fltVal val="1"/>
                                          </p:val>
                                        </p:tav>
                                      </p:tavLst>
                                    </p:anim>
                                    <p:animScale>
                                      <p:cBhvr>
                                        <p:cTn id="63" dur="26">
                                          <p:stCondLst>
                                            <p:cond delay="650"/>
                                          </p:stCondLst>
                                        </p:cTn>
                                        <p:tgtEl>
                                          <p:spTgt spid="6166"/>
                                        </p:tgtEl>
                                      </p:cBhvr>
                                      <p:to x="100000" y="60000"/>
                                    </p:animScale>
                                    <p:animScale>
                                      <p:cBhvr>
                                        <p:cTn id="64" dur="166" decel="50000">
                                          <p:stCondLst>
                                            <p:cond delay="676"/>
                                          </p:stCondLst>
                                        </p:cTn>
                                        <p:tgtEl>
                                          <p:spTgt spid="6166"/>
                                        </p:tgtEl>
                                      </p:cBhvr>
                                      <p:to x="100000" y="100000"/>
                                    </p:animScale>
                                    <p:animScale>
                                      <p:cBhvr>
                                        <p:cTn id="65" dur="26">
                                          <p:stCondLst>
                                            <p:cond delay="1312"/>
                                          </p:stCondLst>
                                        </p:cTn>
                                        <p:tgtEl>
                                          <p:spTgt spid="6166"/>
                                        </p:tgtEl>
                                      </p:cBhvr>
                                      <p:to x="100000" y="80000"/>
                                    </p:animScale>
                                    <p:animScale>
                                      <p:cBhvr>
                                        <p:cTn id="66" dur="166" decel="50000">
                                          <p:stCondLst>
                                            <p:cond delay="1338"/>
                                          </p:stCondLst>
                                        </p:cTn>
                                        <p:tgtEl>
                                          <p:spTgt spid="6166"/>
                                        </p:tgtEl>
                                      </p:cBhvr>
                                      <p:to x="100000" y="100000"/>
                                    </p:animScale>
                                    <p:animScale>
                                      <p:cBhvr>
                                        <p:cTn id="67" dur="26">
                                          <p:stCondLst>
                                            <p:cond delay="1642"/>
                                          </p:stCondLst>
                                        </p:cTn>
                                        <p:tgtEl>
                                          <p:spTgt spid="6166"/>
                                        </p:tgtEl>
                                      </p:cBhvr>
                                      <p:to x="100000" y="90000"/>
                                    </p:animScale>
                                    <p:animScale>
                                      <p:cBhvr>
                                        <p:cTn id="68" dur="166" decel="50000">
                                          <p:stCondLst>
                                            <p:cond delay="1668"/>
                                          </p:stCondLst>
                                        </p:cTn>
                                        <p:tgtEl>
                                          <p:spTgt spid="6166"/>
                                        </p:tgtEl>
                                      </p:cBhvr>
                                      <p:to x="100000" y="100000"/>
                                    </p:animScale>
                                    <p:animScale>
                                      <p:cBhvr>
                                        <p:cTn id="69" dur="26">
                                          <p:stCondLst>
                                            <p:cond delay="1808"/>
                                          </p:stCondLst>
                                        </p:cTn>
                                        <p:tgtEl>
                                          <p:spTgt spid="6166"/>
                                        </p:tgtEl>
                                      </p:cBhvr>
                                      <p:to x="100000" y="95000"/>
                                    </p:animScale>
                                    <p:animScale>
                                      <p:cBhvr>
                                        <p:cTn id="70" dur="166" decel="50000">
                                          <p:stCondLst>
                                            <p:cond delay="1834"/>
                                          </p:stCondLst>
                                        </p:cTn>
                                        <p:tgtEl>
                                          <p:spTgt spid="616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04664"/>
            <a:ext cx="8229600" cy="1143000"/>
          </a:xfrm>
        </p:spPr>
        <p:txBody>
          <a:bodyPr>
            <a:noAutofit/>
          </a:bodyPr>
          <a:lstStyle/>
          <a:p>
            <a:pPr algn="ctr"/>
            <a:r>
              <a:rPr lang="en-US" sz="7200" dirty="0" smtClean="0">
                <a:latin typeface="Mistral" pitchFamily="66" charset="0"/>
              </a:rPr>
              <a:t>O </a:t>
            </a:r>
            <a:r>
              <a:rPr lang="el-GR" sz="7200" dirty="0" smtClean="0">
                <a:latin typeface="Mistral" pitchFamily="66" charset="0"/>
              </a:rPr>
              <a:t>Θάνατός του</a:t>
            </a:r>
            <a:endParaRPr lang="el-GR" sz="7200" dirty="0">
              <a:latin typeface="Mistral" pitchFamily="66" charset="0"/>
            </a:endParaRPr>
          </a:p>
        </p:txBody>
      </p:sp>
      <p:sp>
        <p:nvSpPr>
          <p:cNvPr id="4" name="Ορθογώνιο 3"/>
          <p:cNvSpPr/>
          <p:nvPr/>
        </p:nvSpPr>
        <p:spPr>
          <a:xfrm>
            <a:off x="539552" y="2319094"/>
            <a:ext cx="8064896" cy="2954655"/>
          </a:xfrm>
          <a:prstGeom prst="rect">
            <a:avLst/>
          </a:prstGeom>
        </p:spPr>
        <p:txBody>
          <a:bodyPr wrap="square">
            <a:spAutoFit/>
          </a:bodyPr>
          <a:lstStyle/>
          <a:p>
            <a:pPr algn="ctr"/>
            <a:r>
              <a:rPr lang="el-GR" sz="2800" dirty="0" smtClean="0">
                <a:solidFill>
                  <a:schemeClr val="bg1"/>
                </a:solidFill>
                <a:latin typeface="Comic Sans MS" pitchFamily="66" charset="0"/>
              </a:rPr>
              <a:t>Τον Αύγουστο του 1823, επικεφαλής 1250 ανδρών πήγε στο Καρπενήσι για να αντιμετωπίσει τους πολυάριθμους </a:t>
            </a:r>
            <a:r>
              <a:rPr lang="el-GR" sz="2800" dirty="0" err="1" smtClean="0">
                <a:solidFill>
                  <a:schemeClr val="bg1"/>
                </a:solidFill>
                <a:latin typeface="Comic Sans MS" pitchFamily="66" charset="0"/>
              </a:rPr>
              <a:t>Τουρκαλβανούς</a:t>
            </a:r>
            <a:r>
              <a:rPr lang="el-GR" sz="2800" dirty="0" smtClean="0">
                <a:solidFill>
                  <a:schemeClr val="bg1"/>
                </a:solidFill>
                <a:latin typeface="Comic Sans MS" pitchFamily="66" charset="0"/>
              </a:rPr>
              <a:t> του </a:t>
            </a:r>
            <a:r>
              <a:rPr lang="el-GR" sz="2800" dirty="0" err="1" smtClean="0">
                <a:solidFill>
                  <a:schemeClr val="bg1"/>
                </a:solidFill>
                <a:latin typeface="Comic Sans MS" pitchFamily="66" charset="0"/>
              </a:rPr>
              <a:t>Μουσταή</a:t>
            </a:r>
            <a:r>
              <a:rPr lang="el-GR" sz="2800" dirty="0" smtClean="0">
                <a:solidFill>
                  <a:schemeClr val="bg1"/>
                </a:solidFill>
                <a:latin typeface="Comic Sans MS" pitchFamily="66" charset="0"/>
              </a:rPr>
              <a:t>. Στη μάχη που δόθηκε στο Κεφαλόβρυσο, ο Μάρκος Μπότσαρης σκοτώθηκε. Η κηδεία του έγινε στο Μεσολόγγι.</a:t>
            </a:r>
            <a:r>
              <a:rPr lang="el-GR" dirty="0" smtClean="0"/>
              <a:t/>
            </a:r>
            <a:br>
              <a:rPr lang="el-GR" dirty="0" smtClean="0"/>
            </a:br>
            <a:endParaRPr lang="el-GR" dirty="0"/>
          </a:p>
        </p:txBody>
      </p:sp>
    </p:spTree>
    <p:extLst>
      <p:ext uri="{BB962C8B-B14F-4D97-AF65-F5344CB8AC3E}">
        <p14:creationId xmlns:p14="http://schemas.microsoft.com/office/powerpoint/2010/main" val="14863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data:image/jpeg;base64,/9j/4AAQSkZJRgABAQAAAQABAAD/2wCEAAkGBwgHBhUSBxIUFBUXFxwUFxcYGRocGhkXGRgaHSIbGxgfHCwgHhspHxwcJTEjJTUtMzQuGR80ODUvNyguMC0BCgoKBQUFDgUFDisZExkrKysrKysrKysrKysrKysrKysrKysrKysrKysrKysrKysrKysrKysrKysrKysrKysrK//AABEIAMIBAwMBIgACEQEDEQH/xAAcAAEAAQUBAQAAAAAAAAAAAAAABwECBQYIAwT/xABAEAACAQIEBAQDBgIGCwAAAAAAAQIDEQQFBhIHITFBEyJRYTJxgRRCUmKRoRWxFiNyc4KSCCQlM0NTY6KjssH/xAAUAQEAAAAAAAAAAAAAAAAAAAAA/8QAFBEBAAAAAAAAAAAAAAAAAAAAAP/aAAwDAQACEQMRAD8Ag0AAAAAAAAAAAAAAAAAAAAAAAAAAAAAAAAAAAAAAAAAAAAAAAAAAAAAAAAAAAAAAAAAAAAAAAAAAAAAAAAAAAAAAAAAAAAAAAAAAAAAAAAAAAAAAAAAAAAAAAAAAAAAAAAAAAAAAAAAAAAAAAAAAAAAAAAAAAAAAAAAAAAAAAAAAAAAAAAAAAAAAAAAADK5Fp7NtQ4jZk1GdaS67Vyjf8Un5Y/VozXD3Ry1Ni51Mwn4OEoLfiKvSy67Yt8tzS+i+iez47i7LJoLDaFw1GhhocoucXKc/zNXVm/fc33YHz4fgdqmpSvVqYaD/AAucm/2g1+jMXmnCfVWXxvCnCt/dTu/8slFv6XMphuNWo93+vQpTX5N0H+t2v2NmwXGjAVaP+0FVXtshJ/SSkv3sBDOaZRmGUTjHM6NSlKcd8Y1IuMnG7V9r5rmn19Dzy7L8ZmeJVPL6c6s30jCLk/nZdvczWs9QYnWep/GjB+bbSpU+rUU7Rjy6ybbfzkdC6XyrBcPdFRWJspqLqV5/ina8ufeMUrL5ICE6nCTVdDIqmKxcKdNU4SqOnKd6jjFXdoxTV7Xdm7mhtWJt07q3Ms1yrOMyzWclQ8HwKNNvyKUlJRil03eaN33cyEmBQAAAAAKpFCROCmlcDqTUUp5qlKlQipuD6TnJvapLvHk213skBidMcONTampKeAo7Kb6VKr2Rf9n70l7pNGejwU1BVclhsTgqk4/FCNWTafo/Jyfzsb1xk1nicnyiWHytunKpLwt0eTjBLzbfTtH6sh/h1ny09rLD1py2Q37Kr7eHPk93ql8X+EDFZ7kmYZBmEqGbU3TqR6p25p9GmuTi/VGOJC4zauwOqs/isrs6dCLpqpb/AHjbu2vyK3L6vuR6AAAAAAVXU3zIuEup85wFOvBUaVOpFTg6k+bjJXTtFN80787GlZfhKmPx9OlS+KpONNfOTSX8zqfVeYLINMR8LkqcW1btClDp+yQHLOZYOeX5jUo1XGTpzlTbj8LcZNNptdOR8xdVnOpUcqju27t+rZaAAAAAAAAAKrrzKFUBPVbSuLnwKpUchTlUqKniqsV8VXf53H3aWyy7+GiB6kJU6rVRNNNpp8mmuzXZklaY4vY/I9LrCzoxqzpx2UqkpPao9lOFvNt6KzV1Ze7jrG4qvj8bOrinunUlKc5espu7dly5tsDpDQukst0VpmliKlOMsTUjF1Kjs3FyV9kH91Lpy6tXZz1qbFPG6ixNV/fr1Z/5qkn/APTpvUM5LKIp8v61L6KLOVcRNVa8pLu2/wBWBI3AnTyzXVjr4hXhhkqnPo6suUP080vnFG7cYcdjM1nTy/KU5VK9RUopd1C0pNvsr7bv0TPt4FYSlluhZVpfFVnOrf8ALT8i+nlf6ltbUOQaUjLH5o3UxE06NGnH4tt3KTj+G7fmm+0Ypc+oanqjJM0xmUUsn0dRlXpYV78VWjaMKmKfxLfJqPlu+V3bkvukV5pl2LyrHSo5hB06keUovqr8/k1bndHTmj9S1s70j9olh44em4VNkI9FGDcVZ2XVr0IJ4n41YzU9n1hShCXz80v5SQGo06VSrNRpJybdkkrtt9El3ZttDhhrOvhVUhgaiTV7SlCMrf2JSUr+1iUdHabwfDjRNTM82gpYvwt6Uv8Ah7rKNNekm2tz92ui54/ghnmoc/1XiauZV6lWl4V5qUnsjUlNbVCPSPJT5K3ICFMVhq+ExEoYqEoTi7SjJNSTXZp80zxJE474jB4jXkvsdrxpQhVt/wAxOT5v1UXFfS3YjsAb1wo1JQyHNKkMXJQhWUV4j5RjODbW59ou759uXY0zA4PEY/GQpYOLnOclCMV1cpOyR0DpvhnprSOWqtqpQr1VFzm586UEldqMHykkl1le/ogK8RNA4zVuVxrZVKLq7vEUW7KSkuaUunWzT6EHai01m2msRGnndJ0pyjvit0JXjdq94trqjfc441ZssY46cpUaFCPKEXC8mr9XZpK/oly9WaNq7VGY6szRV82cHNQVNbY7UoxbfS77yb+oGESv0M9luitTZlT3YXB13G27dKOyNut907Jo9OHuQ/0j1fh8PNXg5bqn93DzS/W1vqdGa8njsXl8sFkq/ra8fCT6KEJu0pN9kobv2XcDlvLcuxmaYxUsupzqzl0jBNt+9l29zI6h0lnunIRec4eVJSdk24yV7Xs3FtJ27PmTXoDF5Bkebzy/SlN1p04OeJxb6TnFqO1flu7K3Llyu228bxvzFLLq1Of3qlOKX5l5n+lmvqBBRmdP6WzzUUmsmw1SrZ2ckkop+jnJqKfPpcz3C3Q89Y50/tN1h6VpVZLk5X6QT9Xbm+yT9iTOLeraekckp4DTNqE5xfOny8KkuXltzUpO63deUne/MDTdA8P8/wAs17h/45hpU4x3Vk3tlFuEeS3RbV9zjy6m3cc8y+zZM6cXzahS+snvl/2xt9Tx4CZxm2YYSvDG1alSMakNrnJya3KW5Jt3t5U7e79TUeNWYSxGZwhJ951WvZy2x/8AWQEavmUAAAAAAAAAAGe0npLONWYx08op7lHnOcnthD03S9X6K7MCTnwM1hlGGyf7DjHCjV3ylGUmkqu633vxrpZ9UlbuBCmPwlXAY6pSxCtOnOVOS62lFtPn80fXprBTzLUOHo00251oRsvRyV38krv6Ema04Qaixupa1bJ406lKtUlWTc1Fxc3uaafo27WvysZTSmntO8L28XqzFUp4tJqnSpvfKF1Z7Y/E5vpudkk38wNk4o4/+D6bc5uzSlt96k1aKt7dflFnNBtvEPW+M1lmu6a8OjBtUqV72v1lJ95v9ui7t6kB01pWCw/DGiocr4en/wCRpv8AmyBc5jiM61jOlTd3Ov4FO/Zb9kV7InPJMRGjoHCRxMoU4ToUHvnJRSUYK/NshfTmPwuC4hU62JklTWIlLf8AdV3JKV/S7Tv6AdB6i+y6c0lChR8tOEFD38OlG7d/V2IA0bgsRqjX1OdWDlF1lXq91GClus32j0j9UibM/VHUGF8HMm6dLZKNSrdRSjL7yk/L+vIjjNNcZNpKgsFoGG6CnGWIxE/ir7HdxUrfC+a3WS5vau7CTOKNTLsRkjhnDq/ZrKpU8Kzm1GaaSvy6pXZE+O4n/wAOyp4TQ2GWCo96je6tNu15OXRSfS/mdrWasiVMpzbK9UZUopqpTaaTtfapLnTqR7fU17NOFugskX2nOcTVpUl5vDdSNn+WPl8SXyV37gQrHLMwxWWVMU4t0oTjCdR9HUndpXfxS7v0ur9UY43jX+uaeeYeODyGksPgaL8lNJJzav55/q+Xu22300cDeuC/hR15TlVSbhCco3/Ftt/JslXiy8RjskqOjfnh3JW9pPd+yZz/AJHmdbJs1p18N8UJXS7NdGn7NNr6k86Y1XlmoqcYRmn32NpVIN9fK/ij8roDnh37hcyfc74HZfmWI8TJ8Q6Ck7uDhviv7PmTivbmYSroDRGjJeJq7H/aJLmsPTW1y9nFScrfWK9wK/6PuR4j7ZWxdWLjFwVGnJ9JNyvLb622r9T04vaqxmAxU6eAk4utupuS6qlC0bR9N3r6X9TYOHWsKupMfiJYelChh8MqUaFGKSUKb8RXbXK7svZWVu7cY8X6lCpqOH2arColRTlskpKM3UqXi2n8VtvL3QElcBsopZdpKpjKyV6027/9KldJf5t/7EbcVs2qZlnypRu9l5S96lSzt72jt/VknaEzilU0DRp4ROS8LwpKPWNRPnuXa/X3UkzBZvU0fonMZYyrfFZhLzQoOSlCjP8AFKy8vayd36JdUG58OMslpbh0o1o7a7Uq1VPqpSdop+6jsVvVMgXiDja2P1bWlWbe1qmr9lGKX87v6kt6C1o8/wAtl/EHvreaNaEeTcZSbU4x9ErL5x90XZ1Q0Lpur9vzmkp4n4qdLc71JJcm6V7K3LzNW79QMvwtyf8AovodrERarzUsTNPrHdFKMbdmo7br1bIR4iV6uN1bOMU3tUKaS6tuKla3rukyWOGusqmosNWnmPnq+JPfCPVUppbdq/Cucf8ACr82fHqHNdI6NxcsWqMa2YyXki22oNJJTnG+2Dsl+Z9rXbAhTNstxeUY+VHMI7Kkbbovqt0VKz97NHxn25zmmLzrNKmIzCW6pUe6Ttbn7JdElyS9EfEAAAAAAAAAK3digA94YzFU6e2nUmo+ik0v0ueN7dCgAAAC6U5TtvbdlZX7L0+RS7KAD0lWqzpqM5ScV0Tbsvkiy7KAC+nVqUp3pScX6ptMVKtSrO9STb9W7v8AUsAAAAAAB7/bcU6e11J26W3O36XPG7XQoALt8trV3Z9V62LQAPSlWq0b+FKUb8nZtXLLsoALoVJ05p02010admvqJ1Jzm3Ntt9W3zZaAL6VWpRlelJxfqnZlrbb5lAAAAAAAAAAAAAAAAAAA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4" y="548680"/>
            <a:ext cx="8368481" cy="5865758"/>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612166" y="4393735"/>
            <a:ext cx="4032448" cy="1569660"/>
          </a:xfrm>
          <a:prstGeom prst="rect">
            <a:avLst/>
          </a:prstGeom>
          <a:noFill/>
        </p:spPr>
        <p:txBody>
          <a:bodyPr wrap="square" rtlCol="0">
            <a:spAutoFit/>
          </a:bodyPr>
          <a:lstStyle/>
          <a:p>
            <a:r>
              <a:rPr lang="el-GR" sz="9600" dirty="0" smtClean="0">
                <a:solidFill>
                  <a:schemeClr val="bg1"/>
                </a:solidFill>
                <a:latin typeface="Mistral" pitchFamily="66" charset="0"/>
              </a:rPr>
              <a:t>ΤΕΛΟΣ</a:t>
            </a:r>
            <a:endParaRPr lang="el-GR" sz="9600" dirty="0">
              <a:solidFill>
                <a:schemeClr val="bg1"/>
              </a:solidFill>
              <a:latin typeface="Mistral" pitchFamily="66" charset="0"/>
            </a:endParaRPr>
          </a:p>
        </p:txBody>
      </p:sp>
    </p:spTree>
    <p:extLst>
      <p:ext uri="{BB962C8B-B14F-4D97-AF65-F5344CB8AC3E}">
        <p14:creationId xmlns:p14="http://schemas.microsoft.com/office/powerpoint/2010/main" val="307158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down)">
                                      <p:cBhvr>
                                        <p:cTn id="7" dur="580">
                                          <p:stCondLst>
                                            <p:cond delay="0"/>
                                          </p:stCondLst>
                                        </p:cTn>
                                        <p:tgtEl>
                                          <p:spTgt spid="7172"/>
                                        </p:tgtEl>
                                      </p:cBhvr>
                                    </p:animEffect>
                                    <p:anim calcmode="lin" valueType="num">
                                      <p:cBhvr>
                                        <p:cTn id="8" dur="1822" tmFilter="0,0; 0.14,0.36; 0.43,0.73; 0.71,0.91; 1.0,1.0">
                                          <p:stCondLst>
                                            <p:cond delay="0"/>
                                          </p:stCondLst>
                                        </p:cTn>
                                        <p:tgtEl>
                                          <p:spTgt spid="717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7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7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7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72"/>
                                        </p:tgtEl>
                                        <p:attrNameLst>
                                          <p:attrName>ppt_y</p:attrName>
                                        </p:attrNameLst>
                                      </p:cBhvr>
                                      <p:tavLst>
                                        <p:tav tm="0" fmla="#ppt_y-sin(pi*$)/81">
                                          <p:val>
                                            <p:fltVal val="0"/>
                                          </p:val>
                                        </p:tav>
                                        <p:tav tm="100000">
                                          <p:val>
                                            <p:fltVal val="1"/>
                                          </p:val>
                                        </p:tav>
                                      </p:tavLst>
                                    </p:anim>
                                    <p:animScale>
                                      <p:cBhvr>
                                        <p:cTn id="13" dur="26">
                                          <p:stCondLst>
                                            <p:cond delay="650"/>
                                          </p:stCondLst>
                                        </p:cTn>
                                        <p:tgtEl>
                                          <p:spTgt spid="7172"/>
                                        </p:tgtEl>
                                      </p:cBhvr>
                                      <p:to x="100000" y="60000"/>
                                    </p:animScale>
                                    <p:animScale>
                                      <p:cBhvr>
                                        <p:cTn id="14" dur="166" decel="50000">
                                          <p:stCondLst>
                                            <p:cond delay="676"/>
                                          </p:stCondLst>
                                        </p:cTn>
                                        <p:tgtEl>
                                          <p:spTgt spid="7172"/>
                                        </p:tgtEl>
                                      </p:cBhvr>
                                      <p:to x="100000" y="100000"/>
                                    </p:animScale>
                                    <p:animScale>
                                      <p:cBhvr>
                                        <p:cTn id="15" dur="26">
                                          <p:stCondLst>
                                            <p:cond delay="1312"/>
                                          </p:stCondLst>
                                        </p:cTn>
                                        <p:tgtEl>
                                          <p:spTgt spid="7172"/>
                                        </p:tgtEl>
                                      </p:cBhvr>
                                      <p:to x="100000" y="80000"/>
                                    </p:animScale>
                                    <p:animScale>
                                      <p:cBhvr>
                                        <p:cTn id="16" dur="166" decel="50000">
                                          <p:stCondLst>
                                            <p:cond delay="1338"/>
                                          </p:stCondLst>
                                        </p:cTn>
                                        <p:tgtEl>
                                          <p:spTgt spid="7172"/>
                                        </p:tgtEl>
                                      </p:cBhvr>
                                      <p:to x="100000" y="100000"/>
                                    </p:animScale>
                                    <p:animScale>
                                      <p:cBhvr>
                                        <p:cTn id="17" dur="26">
                                          <p:stCondLst>
                                            <p:cond delay="1642"/>
                                          </p:stCondLst>
                                        </p:cTn>
                                        <p:tgtEl>
                                          <p:spTgt spid="7172"/>
                                        </p:tgtEl>
                                      </p:cBhvr>
                                      <p:to x="100000" y="90000"/>
                                    </p:animScale>
                                    <p:animScale>
                                      <p:cBhvr>
                                        <p:cTn id="18" dur="166" decel="50000">
                                          <p:stCondLst>
                                            <p:cond delay="1668"/>
                                          </p:stCondLst>
                                        </p:cTn>
                                        <p:tgtEl>
                                          <p:spTgt spid="7172"/>
                                        </p:tgtEl>
                                      </p:cBhvr>
                                      <p:to x="100000" y="100000"/>
                                    </p:animScale>
                                    <p:animScale>
                                      <p:cBhvr>
                                        <p:cTn id="19" dur="26">
                                          <p:stCondLst>
                                            <p:cond delay="1808"/>
                                          </p:stCondLst>
                                        </p:cTn>
                                        <p:tgtEl>
                                          <p:spTgt spid="7172"/>
                                        </p:tgtEl>
                                      </p:cBhvr>
                                      <p:to x="100000" y="95000"/>
                                    </p:animScale>
                                    <p:animScale>
                                      <p:cBhvr>
                                        <p:cTn id="20" dur="166" decel="50000">
                                          <p:stCondLst>
                                            <p:cond delay="1834"/>
                                          </p:stCondLst>
                                        </p:cTn>
                                        <p:tgtEl>
                                          <p:spTgt spid="717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93</TotalTime>
  <Words>495</Words>
  <Application>Microsoft Office PowerPoint</Application>
  <PresentationFormat>Προβολή στην οθόνη (4:3)</PresentationFormat>
  <Paragraphs>14</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Πλεκτό</vt:lpstr>
      <vt:lpstr>Μάρκος Μπότσαρης</vt:lpstr>
      <vt:lpstr>  Ο Μπότσαρης</vt:lpstr>
      <vt:lpstr>Το ελληνο-αλβανικό λεξικό</vt:lpstr>
      <vt:lpstr>H Δράση του Μπότσαρη</vt:lpstr>
      <vt:lpstr>Εθνικός Ήρωας</vt:lpstr>
      <vt:lpstr>Παρουσίαση του PowerPoint</vt:lpstr>
      <vt:lpstr>O Θάνατός του</vt:lpstr>
      <vt:lpstr>Παρουσίαση του PowerPoint</vt:lpstr>
    </vt:vector>
  </TitlesOfParts>
  <Company>Ministry of Education and Culture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Μάρκος Μπότσαρης</dc:title>
  <dc:creator>Student</dc:creator>
  <cp:lastModifiedBy>Student</cp:lastModifiedBy>
  <cp:revision>11</cp:revision>
  <dcterms:created xsi:type="dcterms:W3CDTF">2014-01-17T06:02:16Z</dcterms:created>
  <dcterms:modified xsi:type="dcterms:W3CDTF">2014-01-21T08:05:11Z</dcterms:modified>
</cp:coreProperties>
</file>