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695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4022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229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42517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21607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84348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5380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2055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616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57034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244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897C1-E33A-44D6-AE03-06FBD643A331}" type="datetimeFigureOut">
              <a:rPr lang="el-GR" smtClean="0"/>
              <a:t>3/3/2015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0A6B0-28A3-494E-87B7-9CEC9E1EC2F8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2529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l-GR" sz="12000" b="1" u="sng" dirty="0" smtClean="0"/>
              <a:t>ΠΥΡΑΜΙΔΕΣ</a:t>
            </a:r>
            <a:endParaRPr lang="el-GR" sz="12000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1547664" y="4005064"/>
            <a:ext cx="61926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Εργασία από τον μαθητή:</a:t>
            </a:r>
          </a:p>
          <a:p>
            <a:pPr algn="ctr"/>
            <a:r>
              <a:rPr lang="el-GR" smtClean="0"/>
              <a:t>Πρωτοπαπά Αλέξανδρο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674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img.youtube.com/vi/yzqT9bNjwW4/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065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39552" y="116632"/>
            <a:ext cx="7772400" cy="1470025"/>
          </a:xfrm>
        </p:spPr>
        <p:txBody>
          <a:bodyPr/>
          <a:lstStyle/>
          <a:p>
            <a:r>
              <a:rPr lang="el-GR" dirty="0" smtClean="0"/>
              <a:t>ΟΙ ΠΥΡΑΜΙΔΕΣ ΤΗΣ ΑΙΓΥΠΤΟΥ</a:t>
            </a:r>
            <a:endParaRPr lang="el-GR" dirty="0"/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79512" y="5517232"/>
            <a:ext cx="8784976" cy="1104528"/>
          </a:xfrm>
        </p:spPr>
        <p:txBody>
          <a:bodyPr/>
          <a:lstStyle/>
          <a:p>
            <a:endParaRPr lang="el-GR" dirty="0"/>
          </a:p>
        </p:txBody>
      </p:sp>
      <p:pic>
        <p:nvPicPr>
          <p:cNvPr id="1026" name="Picture 2" descr="https://www.aegean.gr/gympeir/piramides.files/image004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196752"/>
            <a:ext cx="6626225" cy="424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681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23528" y="260648"/>
            <a:ext cx="8445624" cy="6480720"/>
          </a:xfrm>
        </p:spPr>
        <p:txBody>
          <a:bodyPr>
            <a:normAutofit/>
          </a:bodyPr>
          <a:lstStyle/>
          <a:p>
            <a:r>
              <a:rPr lang="el-GR" b="1" i="0" dirty="0" smtClean="0">
                <a:solidFill>
                  <a:srgbClr val="663300"/>
                </a:solidFill>
                <a:effectLst/>
                <a:latin typeface="Palatino Linotype"/>
              </a:rPr>
              <a:t>Οι πυραμίδες είναι τάφοι για τους βασιλιάδες της Αιγύπτου, τους Φαραώ</a:t>
            </a:r>
          </a:p>
          <a:p>
            <a:r>
              <a:rPr lang="el-GR" b="1" dirty="0"/>
              <a:t>Σκοπός της πυραμίδας ήταν να «στεγάσει» το νεκρό Φαραώ κατά τη διάρκεια της μεταθανάτιας ζωής του. </a:t>
            </a:r>
            <a:endParaRPr lang="el-GR" b="1" dirty="0" smtClean="0"/>
          </a:p>
        </p:txBody>
      </p:sp>
      <p:pic>
        <p:nvPicPr>
          <p:cNvPr id="2050" name="Picture 2" descr="http://1.bp.blogspot.com/-KprlWXKazjg/TfZylfvI0HI/AAAAAAAAaGE/zdYILCS5lTQ/s320/3fee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4944"/>
            <a:ext cx="8280920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509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480720"/>
          </a:xfrm>
        </p:spPr>
        <p:txBody>
          <a:bodyPr/>
          <a:lstStyle/>
          <a:p>
            <a:r>
              <a:rPr lang="el-GR" sz="3000" b="1" dirty="0">
                <a:solidFill>
                  <a:prstClr val="black"/>
                </a:solidFill>
              </a:rPr>
              <a:t>Οι αρχαιολόγοι λένε ότι το σχήμα της πυραμίδας προήλθε από παλαιότερους τύμβους ή συμβόλιζε τις ακτίνες του ήλιου ή ακόμα και μια σκάλα προς τον ουρανό</a:t>
            </a:r>
            <a:r>
              <a:rPr lang="el-GR" sz="3000" b="1" dirty="0" smtClean="0">
                <a:solidFill>
                  <a:prstClr val="black"/>
                </a:solidFill>
              </a:rPr>
              <a:t>.</a:t>
            </a:r>
          </a:p>
          <a:p>
            <a:r>
              <a:rPr lang="el-GR" sz="2800" b="1" dirty="0"/>
              <a:t>Αιώνες μετά οι κάτοικοι της Κεντρικής Αμερικής έχτισαν και αυτοί πυραμίδες – ναούς.</a:t>
            </a:r>
            <a:r>
              <a:rPr lang="el-GR" sz="3000" b="1" dirty="0">
                <a:solidFill>
                  <a:prstClr val="black"/>
                </a:solidFill>
              </a:rPr>
              <a:t> </a:t>
            </a:r>
            <a:endParaRPr lang="el-GR" sz="3000" dirty="0">
              <a:solidFill>
                <a:prstClr val="black"/>
              </a:solidFill>
            </a:endParaRPr>
          </a:p>
        </p:txBody>
      </p:sp>
      <p:pic>
        <p:nvPicPr>
          <p:cNvPr id="3074" name="Picture 2" descr="http://www.hellinon.net/AgyptPyramides.files/image0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034145"/>
            <a:ext cx="6768097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841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88640"/>
            <a:ext cx="8301608" cy="6408712"/>
          </a:xfrm>
        </p:spPr>
        <p:txBody>
          <a:bodyPr/>
          <a:lstStyle/>
          <a:p>
            <a:r>
              <a:rPr lang="el-GR" b="1" dirty="0"/>
              <a:t> Παρόλα αυτά οι πυραμίδες της Κ. Αμερικής έμοιαζαν ελάχιστα με αυτούς της Αιγύπτου, καθώς η κορυφή τους ήταν επίπεδη και τουλάχιστον σε μια πλευρά υπάρχουν σκάλες</a:t>
            </a:r>
            <a:r>
              <a:rPr lang="el-GR" b="1" dirty="0" smtClean="0"/>
              <a:t>.</a:t>
            </a:r>
          </a:p>
        </p:txBody>
      </p:sp>
      <p:pic>
        <p:nvPicPr>
          <p:cNvPr id="4098" name="Picture 2" descr="http://www.asda.gr/lyk11per/Computer_Lab/7%20miracles/Image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56084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7505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el-GR" dirty="0" smtClean="0"/>
              <a:t>ΟΙ ΠΡΩΤΕΣ ΠΥΡΑΜΙΔΕΣ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/>
          <a:lstStyle/>
          <a:p>
            <a:r>
              <a:rPr lang="el-GR" b="1" dirty="0"/>
              <a:t> Οι πρώτες πυραμίδες εμφανίστηκαν κατά τη διάρκεια του Αρχαίου Βασιλείου (3200 – 2300 </a:t>
            </a:r>
            <a:r>
              <a:rPr lang="el-GR" b="1" dirty="0" err="1"/>
              <a:t>π.Χ.</a:t>
            </a:r>
            <a:r>
              <a:rPr lang="el-GR" b="1" dirty="0"/>
              <a:t>) ανάμεσα σε αυτές και η Μεγάλη Πυραμίδα του Χέοπα, ένα από τα επτά θαύματα του κόσμου. </a:t>
            </a:r>
            <a:endParaRPr lang="el-GR" dirty="0"/>
          </a:p>
        </p:txBody>
      </p:sp>
      <p:pic>
        <p:nvPicPr>
          <p:cNvPr id="5122" name="Picture 2" descr="http://2.bp.blogspot.com/-0HeQG0yJdnQ/UH6wjbStAxI/AAAAAAAACJw/_9Fw_tJqDo0/s1600/%25CE%25B2%25CE%25B1%25CE%25B8%25CE%25BC%25CE%25B9%25CE%25B4%25CF%2589%25CF%2584%25CE%25B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789040"/>
            <a:ext cx="5328592" cy="2794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9781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ΠΥΡΑΜΙΔΑ ΤΟΥ ΧΕΟΠΑ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6146" name="Picture 2" descr="http://impschool.gr/lykeio/team2/images/afrikh/heopa/-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17985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739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ΠΩΣ ΧΤΙΖΟΝΤΑΝ ΟΙ ΠΥΡΑΜΙΔΕΣ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97152"/>
          </a:xfrm>
        </p:spPr>
        <p:txBody>
          <a:bodyPr/>
          <a:lstStyle/>
          <a:p>
            <a:r>
              <a:rPr lang="el-GR" b="1" dirty="0" smtClean="0"/>
              <a:t>  Για το χτίσιμο της πυραμίδας χρειαζόταν βασικά σκληρή πέτρα.</a:t>
            </a:r>
          </a:p>
          <a:p>
            <a:r>
              <a:rPr lang="el-GR" b="1" dirty="0" smtClean="0"/>
              <a:t>Έτσι οι Αιγύπτιοι έφτιαχναν τις πυραμίδες με κομμάτια </a:t>
            </a:r>
            <a:r>
              <a:rPr lang="el-GR" b="1" dirty="0" err="1" smtClean="0"/>
              <a:t>δολερίτη</a:t>
            </a:r>
            <a:r>
              <a:rPr lang="el-GR" b="1" dirty="0" smtClean="0"/>
              <a:t>, ένα είδος πολύ σκληρής πέτρας.</a:t>
            </a:r>
          </a:p>
          <a:p>
            <a:r>
              <a:rPr lang="el-GR" b="1" dirty="0" smtClean="0"/>
              <a:t> </a:t>
            </a:r>
            <a:r>
              <a:rPr lang="el-GR" b="1" dirty="0"/>
              <a:t> Οι «οικοδόμοι» δούλευαν την πέτρα με τα σκαρπέλα. </a:t>
            </a:r>
            <a:endParaRPr lang="el-GR" b="1" dirty="0" smtClean="0"/>
          </a:p>
          <a:p>
            <a:r>
              <a:rPr lang="el-GR" b="1" dirty="0"/>
              <a:t>Τα άκρα των σκαρπέλων τα θέρμαιναν για να είναι πιο κοφτερά.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814993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content-mcdn.ethnos.gr/filesystem/images/20070908/low/assets_LARGE_t_420_124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11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495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40</TotalTime>
  <Words>94</Words>
  <Application>Microsoft Office PowerPoint</Application>
  <PresentationFormat>Προβολή στην οθόνη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ΠΥΡΑΜΙΔΕΣ</vt:lpstr>
      <vt:lpstr>ΟΙ ΠΥΡΑΜΙΔΕΣ ΤΗΣ ΑΙΓΥΠΤΟΥ</vt:lpstr>
      <vt:lpstr>Παρουσίαση του PowerPoint</vt:lpstr>
      <vt:lpstr>Παρουσίαση του PowerPoint</vt:lpstr>
      <vt:lpstr>Παρουσίαση του PowerPoint</vt:lpstr>
      <vt:lpstr>ΟΙ ΠΡΩΤΕΣ ΠΥΡΑΜΙΔΕΣ</vt:lpstr>
      <vt:lpstr>ΠΥΡΑΜΙΔΑ ΤΟΥ ΧΕΟΠΑ</vt:lpstr>
      <vt:lpstr>ΠΩΣ ΧΤΙΖΟΝΤΑΝ ΟΙ ΠΥΡΑΜΙΔΕΣ</vt:lpstr>
      <vt:lpstr>Παρουσίαση του PowerPoint</vt:lpstr>
      <vt:lpstr>Παρουσίαση του PowerPoint</vt:lpstr>
    </vt:vector>
  </TitlesOfParts>
  <Company>Ministry of Education and Culture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ΠΥΡΑΜΙΔΕΣ</dc:title>
  <dc:creator>Student</dc:creator>
  <cp:lastModifiedBy>Student</cp:lastModifiedBy>
  <cp:revision>5</cp:revision>
  <dcterms:created xsi:type="dcterms:W3CDTF">2015-02-20T05:59:34Z</dcterms:created>
  <dcterms:modified xsi:type="dcterms:W3CDTF">2015-03-03T12:39:19Z</dcterms:modified>
</cp:coreProperties>
</file>